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8" r:id="rId2"/>
  </p:sldMasterIdLst>
  <p:notesMasterIdLst>
    <p:notesMasterId r:id="rId46"/>
  </p:notesMasterIdLst>
  <p:sldIdLst>
    <p:sldId id="256" r:id="rId3"/>
    <p:sldId id="270" r:id="rId4"/>
    <p:sldId id="271" r:id="rId5"/>
    <p:sldId id="272" r:id="rId6"/>
    <p:sldId id="267" r:id="rId7"/>
    <p:sldId id="259" r:id="rId8"/>
    <p:sldId id="273" r:id="rId9"/>
    <p:sldId id="274" r:id="rId10"/>
    <p:sldId id="275" r:id="rId11"/>
    <p:sldId id="278" r:id="rId12"/>
    <p:sldId id="276" r:id="rId13"/>
    <p:sldId id="277" r:id="rId14"/>
    <p:sldId id="279" r:id="rId15"/>
    <p:sldId id="281" r:id="rId16"/>
    <p:sldId id="282" r:id="rId17"/>
    <p:sldId id="283" r:id="rId18"/>
    <p:sldId id="314" r:id="rId19"/>
    <p:sldId id="284" r:id="rId20"/>
    <p:sldId id="287" r:id="rId21"/>
    <p:sldId id="288" r:id="rId22"/>
    <p:sldId id="285" r:id="rId23"/>
    <p:sldId id="295" r:id="rId24"/>
    <p:sldId id="289" r:id="rId25"/>
    <p:sldId id="290" r:id="rId26"/>
    <p:sldId id="296" r:id="rId27"/>
    <p:sldId id="291" r:id="rId28"/>
    <p:sldId id="292" r:id="rId29"/>
    <p:sldId id="294" r:id="rId30"/>
    <p:sldId id="297" r:id="rId31"/>
    <p:sldId id="298" r:id="rId32"/>
    <p:sldId id="302" r:id="rId33"/>
    <p:sldId id="299" r:id="rId34"/>
    <p:sldId id="303" r:id="rId35"/>
    <p:sldId id="300" r:id="rId36"/>
    <p:sldId id="301" r:id="rId37"/>
    <p:sldId id="304" r:id="rId38"/>
    <p:sldId id="305" r:id="rId39"/>
    <p:sldId id="306" r:id="rId40"/>
    <p:sldId id="309" r:id="rId41"/>
    <p:sldId id="311" r:id="rId42"/>
    <p:sldId id="312" r:id="rId43"/>
    <p:sldId id="313" r:id="rId44"/>
    <p:sldId id="310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5" autoAdjust="0"/>
    <p:restoredTop sz="94660"/>
  </p:normalViewPr>
  <p:slideViewPr>
    <p:cSldViewPr>
      <p:cViewPr>
        <p:scale>
          <a:sx n="70" d="100"/>
          <a:sy n="70" d="100"/>
        </p:scale>
        <p:origin x="-91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E1861-AC7D-4815-86CC-E0758BCA229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60192-6065-4A10-86E6-355F0EA8E546}">
      <dgm:prSet phldrT="[Text]"/>
      <dgm:spPr/>
      <dgm:t>
        <a:bodyPr/>
        <a:lstStyle/>
        <a:p>
          <a:r>
            <a:rPr lang="en-US" dirty="0" smtClean="0"/>
            <a:t>first</a:t>
          </a:r>
          <a:endParaRPr lang="en-US" dirty="0"/>
        </a:p>
      </dgm:t>
    </dgm:pt>
    <dgm:pt modelId="{A967AA47-8C22-4A83-8039-6986F767C0E2}" type="parTrans" cxnId="{333B66CC-BFBD-47F6-A9E7-366A696E63A9}">
      <dgm:prSet/>
      <dgm:spPr/>
      <dgm:t>
        <a:bodyPr/>
        <a:lstStyle/>
        <a:p>
          <a:endParaRPr lang="en-US"/>
        </a:p>
      </dgm:t>
    </dgm:pt>
    <dgm:pt modelId="{3FBE370F-77F0-4953-A087-82429659F160}" type="sibTrans" cxnId="{333B66CC-BFBD-47F6-A9E7-366A696E63A9}">
      <dgm:prSet/>
      <dgm:spPr/>
      <dgm:t>
        <a:bodyPr/>
        <a:lstStyle/>
        <a:p>
          <a:endParaRPr lang="en-US"/>
        </a:p>
      </dgm:t>
    </dgm:pt>
    <dgm:pt modelId="{48E55CC3-73D3-4119-8F2C-2BB4427EFEE6}">
      <dgm:prSet phldrT="[Text]"/>
      <dgm:spPr/>
      <dgm:t>
        <a:bodyPr/>
        <a:lstStyle/>
        <a:p>
          <a:r>
            <a:rPr lang="en-US" dirty="0" smtClean="0"/>
            <a:t>boil salt water</a:t>
          </a:r>
          <a:endParaRPr lang="en-US" dirty="0"/>
        </a:p>
      </dgm:t>
    </dgm:pt>
    <dgm:pt modelId="{9EDFA625-5CD0-42DB-BF63-72E7B05D4AE9}" type="parTrans" cxnId="{8192BE86-AFBF-47C1-BA36-CAB48D122FC4}">
      <dgm:prSet/>
      <dgm:spPr/>
      <dgm:t>
        <a:bodyPr/>
        <a:lstStyle/>
        <a:p>
          <a:endParaRPr lang="en-US"/>
        </a:p>
      </dgm:t>
    </dgm:pt>
    <dgm:pt modelId="{1CB22459-1223-47A3-AF46-5017AEEC1670}" type="sibTrans" cxnId="{8192BE86-AFBF-47C1-BA36-CAB48D122FC4}">
      <dgm:prSet/>
      <dgm:spPr/>
      <dgm:t>
        <a:bodyPr/>
        <a:lstStyle/>
        <a:p>
          <a:endParaRPr lang="en-US"/>
        </a:p>
      </dgm:t>
    </dgm:pt>
    <dgm:pt modelId="{0CD7F956-DD80-4E85-B7EE-5422A442C16D}">
      <dgm:prSet phldrT="[Text]"/>
      <dgm:spPr/>
      <dgm:t>
        <a:bodyPr/>
        <a:lstStyle/>
        <a:p>
          <a:r>
            <a:rPr lang="en-US" dirty="0" smtClean="0"/>
            <a:t>next</a:t>
          </a:r>
          <a:endParaRPr lang="en-US" dirty="0"/>
        </a:p>
      </dgm:t>
    </dgm:pt>
    <dgm:pt modelId="{787B6ADC-1534-460A-9A25-16CE7A90E93D}" type="parTrans" cxnId="{20622182-FC71-44FB-8E74-C33F3685A8AD}">
      <dgm:prSet/>
      <dgm:spPr/>
      <dgm:t>
        <a:bodyPr/>
        <a:lstStyle/>
        <a:p>
          <a:endParaRPr lang="en-US"/>
        </a:p>
      </dgm:t>
    </dgm:pt>
    <dgm:pt modelId="{7826D6F5-FAEC-4E5D-BC7E-4E3B7DA9EF8F}" type="sibTrans" cxnId="{20622182-FC71-44FB-8E74-C33F3685A8AD}">
      <dgm:prSet/>
      <dgm:spPr/>
      <dgm:t>
        <a:bodyPr/>
        <a:lstStyle/>
        <a:p>
          <a:endParaRPr lang="en-US"/>
        </a:p>
      </dgm:t>
    </dgm:pt>
    <dgm:pt modelId="{6797DF4F-4A14-4F9D-A4D9-53F71E38C6DE}">
      <dgm:prSet phldrT="[Text]"/>
      <dgm:spPr/>
      <dgm:t>
        <a:bodyPr/>
        <a:lstStyle/>
        <a:p>
          <a:r>
            <a:rPr lang="en-US" dirty="0" smtClean="0"/>
            <a:t>add pasta and cook for 7 – 9 minutes</a:t>
          </a:r>
          <a:endParaRPr lang="en-US" dirty="0"/>
        </a:p>
      </dgm:t>
    </dgm:pt>
    <dgm:pt modelId="{262F82BD-B23A-4DE8-A168-C91884B497F1}" type="parTrans" cxnId="{7CD76C00-8C30-4022-BBF2-EDC0D50F3A4F}">
      <dgm:prSet/>
      <dgm:spPr/>
      <dgm:t>
        <a:bodyPr/>
        <a:lstStyle/>
        <a:p>
          <a:endParaRPr lang="en-US"/>
        </a:p>
      </dgm:t>
    </dgm:pt>
    <dgm:pt modelId="{03D667E0-6736-4B64-A8FD-941234620AB2}" type="sibTrans" cxnId="{7CD76C00-8C30-4022-BBF2-EDC0D50F3A4F}">
      <dgm:prSet/>
      <dgm:spPr/>
      <dgm:t>
        <a:bodyPr/>
        <a:lstStyle/>
        <a:p>
          <a:endParaRPr lang="en-US"/>
        </a:p>
      </dgm:t>
    </dgm:pt>
    <dgm:pt modelId="{0C8F2B98-A498-4329-83DE-AC80C4FD96F7}">
      <dgm:prSet phldrT="[Text]"/>
      <dgm:spPr/>
      <dgm:t>
        <a:bodyPr/>
        <a:lstStyle/>
        <a:p>
          <a:r>
            <a:rPr lang="en-US" dirty="0" smtClean="0"/>
            <a:t>finally</a:t>
          </a:r>
          <a:endParaRPr lang="en-US" dirty="0"/>
        </a:p>
      </dgm:t>
    </dgm:pt>
    <dgm:pt modelId="{85D8C6AF-186D-43F8-B204-8FD2EA61072B}" type="parTrans" cxnId="{D88823F0-28BB-4021-A883-76008BB1DE94}">
      <dgm:prSet/>
      <dgm:spPr/>
      <dgm:t>
        <a:bodyPr/>
        <a:lstStyle/>
        <a:p>
          <a:endParaRPr lang="en-US"/>
        </a:p>
      </dgm:t>
    </dgm:pt>
    <dgm:pt modelId="{7468908E-E035-49BB-825F-FE57314DE7AC}" type="sibTrans" cxnId="{D88823F0-28BB-4021-A883-76008BB1DE94}">
      <dgm:prSet/>
      <dgm:spPr/>
      <dgm:t>
        <a:bodyPr/>
        <a:lstStyle/>
        <a:p>
          <a:endParaRPr lang="en-US"/>
        </a:p>
      </dgm:t>
    </dgm:pt>
    <dgm:pt modelId="{7009008D-7F45-45CE-BEDF-704F36754CB2}">
      <dgm:prSet phldrT="[Text]"/>
      <dgm:spPr/>
      <dgm:t>
        <a:bodyPr/>
        <a:lstStyle/>
        <a:p>
          <a:r>
            <a:rPr lang="en-US" dirty="0" smtClean="0"/>
            <a:t>drain water and enjoy</a:t>
          </a:r>
          <a:endParaRPr lang="en-US" dirty="0"/>
        </a:p>
      </dgm:t>
    </dgm:pt>
    <dgm:pt modelId="{0931C8C4-473B-45B3-9C77-7F4A43A9CC9A}" type="parTrans" cxnId="{CDD6E948-A9D1-4DFE-A85A-C0A8F14FEEEB}">
      <dgm:prSet/>
      <dgm:spPr/>
      <dgm:t>
        <a:bodyPr/>
        <a:lstStyle/>
        <a:p>
          <a:endParaRPr lang="en-US"/>
        </a:p>
      </dgm:t>
    </dgm:pt>
    <dgm:pt modelId="{A5C68095-3714-4251-AFA8-782B6BFB59D1}" type="sibTrans" cxnId="{CDD6E948-A9D1-4DFE-A85A-C0A8F14FEEEB}">
      <dgm:prSet/>
      <dgm:spPr/>
      <dgm:t>
        <a:bodyPr/>
        <a:lstStyle/>
        <a:p>
          <a:endParaRPr lang="en-US"/>
        </a:p>
      </dgm:t>
    </dgm:pt>
    <dgm:pt modelId="{FC0DE9EE-ABB4-42C5-A44B-BD61BE0D7883}" type="pres">
      <dgm:prSet presAssocID="{EE8E1861-AC7D-4815-86CC-E0758BCA22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5B05C-E109-4B25-B87B-423D70572079}" type="pres">
      <dgm:prSet presAssocID="{E1860192-6065-4A10-86E6-355F0EA8E546}" presName="composite" presStyleCnt="0"/>
      <dgm:spPr/>
    </dgm:pt>
    <dgm:pt modelId="{B3A35D53-D1EB-4404-AD09-628FA5C0AA27}" type="pres">
      <dgm:prSet presAssocID="{E1860192-6065-4A10-86E6-355F0EA8E54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2902D-07AA-44C7-9CB8-15B851F10877}" type="pres">
      <dgm:prSet presAssocID="{E1860192-6065-4A10-86E6-355F0EA8E546}" presName="parSh" presStyleLbl="node1" presStyleIdx="0" presStyleCnt="3"/>
      <dgm:spPr/>
      <dgm:t>
        <a:bodyPr/>
        <a:lstStyle/>
        <a:p>
          <a:endParaRPr lang="en-US"/>
        </a:p>
      </dgm:t>
    </dgm:pt>
    <dgm:pt modelId="{2098DE58-281C-4178-849E-701913DDA910}" type="pres">
      <dgm:prSet presAssocID="{E1860192-6065-4A10-86E6-355F0EA8E54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9FE35-D3A0-44C2-BFA1-9D9CDBCF90E0}" type="pres">
      <dgm:prSet presAssocID="{3FBE370F-77F0-4953-A087-82429659F16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6175E68-7BA0-46CD-8FDC-7DF59586518A}" type="pres">
      <dgm:prSet presAssocID="{3FBE370F-77F0-4953-A087-82429659F160}" presName="connTx" presStyleLbl="sibTrans2D1" presStyleIdx="0" presStyleCnt="2"/>
      <dgm:spPr/>
      <dgm:t>
        <a:bodyPr/>
        <a:lstStyle/>
        <a:p>
          <a:endParaRPr lang="en-US"/>
        </a:p>
      </dgm:t>
    </dgm:pt>
    <dgm:pt modelId="{BF477A36-D84B-4105-B42A-E60E90DC7688}" type="pres">
      <dgm:prSet presAssocID="{0CD7F956-DD80-4E85-B7EE-5422A442C16D}" presName="composite" presStyleCnt="0"/>
      <dgm:spPr/>
    </dgm:pt>
    <dgm:pt modelId="{073F94A2-32C8-45CE-A1F6-C464B82A7EB1}" type="pres">
      <dgm:prSet presAssocID="{0CD7F956-DD80-4E85-B7EE-5422A442C16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C87F0-5AAD-4BEF-BA81-61BD7B87F630}" type="pres">
      <dgm:prSet presAssocID="{0CD7F956-DD80-4E85-B7EE-5422A442C16D}" presName="parSh" presStyleLbl="node1" presStyleIdx="1" presStyleCnt="3"/>
      <dgm:spPr/>
      <dgm:t>
        <a:bodyPr/>
        <a:lstStyle/>
        <a:p>
          <a:endParaRPr lang="en-US"/>
        </a:p>
      </dgm:t>
    </dgm:pt>
    <dgm:pt modelId="{91E477EC-150D-48DA-8D78-26E2FCC8D485}" type="pres">
      <dgm:prSet presAssocID="{0CD7F956-DD80-4E85-B7EE-5422A442C16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53DB2-F630-4F4F-B1E8-4707133D158B}" type="pres">
      <dgm:prSet presAssocID="{7826D6F5-FAEC-4E5D-BC7E-4E3B7DA9EF8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F32C360-D7F1-4705-906B-8EB354189DC3}" type="pres">
      <dgm:prSet presAssocID="{7826D6F5-FAEC-4E5D-BC7E-4E3B7DA9EF8F}" presName="connTx" presStyleLbl="sibTrans2D1" presStyleIdx="1" presStyleCnt="2"/>
      <dgm:spPr/>
      <dgm:t>
        <a:bodyPr/>
        <a:lstStyle/>
        <a:p>
          <a:endParaRPr lang="en-US"/>
        </a:p>
      </dgm:t>
    </dgm:pt>
    <dgm:pt modelId="{405551C3-18AA-434E-9C23-3786672233BA}" type="pres">
      <dgm:prSet presAssocID="{0C8F2B98-A498-4329-83DE-AC80C4FD96F7}" presName="composite" presStyleCnt="0"/>
      <dgm:spPr/>
    </dgm:pt>
    <dgm:pt modelId="{AB1B0780-9BB0-412C-A6BA-716E7D850686}" type="pres">
      <dgm:prSet presAssocID="{0C8F2B98-A498-4329-83DE-AC80C4FD96F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D9763-4F57-4CE7-8ED8-0E6288E94DC6}" type="pres">
      <dgm:prSet presAssocID="{0C8F2B98-A498-4329-83DE-AC80C4FD96F7}" presName="parSh" presStyleLbl="node1" presStyleIdx="2" presStyleCnt="3"/>
      <dgm:spPr/>
      <dgm:t>
        <a:bodyPr/>
        <a:lstStyle/>
        <a:p>
          <a:endParaRPr lang="en-US"/>
        </a:p>
      </dgm:t>
    </dgm:pt>
    <dgm:pt modelId="{41BF286B-AF81-4718-B17E-88CD307DA14C}" type="pres">
      <dgm:prSet presAssocID="{0C8F2B98-A498-4329-83DE-AC80C4FD96F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3B66CC-BFBD-47F6-A9E7-366A696E63A9}" srcId="{EE8E1861-AC7D-4815-86CC-E0758BCA2292}" destId="{E1860192-6065-4A10-86E6-355F0EA8E546}" srcOrd="0" destOrd="0" parTransId="{A967AA47-8C22-4A83-8039-6986F767C0E2}" sibTransId="{3FBE370F-77F0-4953-A087-82429659F160}"/>
    <dgm:cxn modelId="{60FF5458-B5E4-43B6-A639-5CBC088CA8AB}" type="presOf" srcId="{7826D6F5-FAEC-4E5D-BC7E-4E3B7DA9EF8F}" destId="{1F32C360-D7F1-4705-906B-8EB354189DC3}" srcOrd="1" destOrd="0" presId="urn:microsoft.com/office/officeart/2005/8/layout/process3"/>
    <dgm:cxn modelId="{C9897CC2-2191-41BB-B830-7684BDE6E1AC}" type="presOf" srcId="{7009008D-7F45-45CE-BEDF-704F36754CB2}" destId="{41BF286B-AF81-4718-B17E-88CD307DA14C}" srcOrd="0" destOrd="0" presId="urn:microsoft.com/office/officeart/2005/8/layout/process3"/>
    <dgm:cxn modelId="{F5F37AF7-E8B0-4A79-A8E4-36F1792BCBD2}" type="presOf" srcId="{3FBE370F-77F0-4953-A087-82429659F160}" destId="{B379FE35-D3A0-44C2-BFA1-9D9CDBCF90E0}" srcOrd="0" destOrd="0" presId="urn:microsoft.com/office/officeart/2005/8/layout/process3"/>
    <dgm:cxn modelId="{F7A5FA3B-7807-4277-AB4C-0FE3473885E0}" type="presOf" srcId="{0C8F2B98-A498-4329-83DE-AC80C4FD96F7}" destId="{2F0D9763-4F57-4CE7-8ED8-0E6288E94DC6}" srcOrd="1" destOrd="0" presId="urn:microsoft.com/office/officeart/2005/8/layout/process3"/>
    <dgm:cxn modelId="{3B3C9264-FC68-426C-8181-515B4F5035E6}" type="presOf" srcId="{7826D6F5-FAEC-4E5D-BC7E-4E3B7DA9EF8F}" destId="{47053DB2-F630-4F4F-B1E8-4707133D158B}" srcOrd="0" destOrd="0" presId="urn:microsoft.com/office/officeart/2005/8/layout/process3"/>
    <dgm:cxn modelId="{5C873058-89BA-4E3C-B74B-831BC3685155}" type="presOf" srcId="{E1860192-6065-4A10-86E6-355F0EA8E546}" destId="{4932902D-07AA-44C7-9CB8-15B851F10877}" srcOrd="1" destOrd="0" presId="urn:microsoft.com/office/officeart/2005/8/layout/process3"/>
    <dgm:cxn modelId="{57F4B5B5-61E5-4F1A-BCB8-EAEA801FC51B}" type="presOf" srcId="{EE8E1861-AC7D-4815-86CC-E0758BCA2292}" destId="{FC0DE9EE-ABB4-42C5-A44B-BD61BE0D7883}" srcOrd="0" destOrd="0" presId="urn:microsoft.com/office/officeart/2005/8/layout/process3"/>
    <dgm:cxn modelId="{7E7A5CA0-614D-4B9E-8D09-79FB91F7042B}" type="presOf" srcId="{0CD7F956-DD80-4E85-B7EE-5422A442C16D}" destId="{772C87F0-5AAD-4BEF-BA81-61BD7B87F630}" srcOrd="1" destOrd="0" presId="urn:microsoft.com/office/officeart/2005/8/layout/process3"/>
    <dgm:cxn modelId="{D88823F0-28BB-4021-A883-76008BB1DE94}" srcId="{EE8E1861-AC7D-4815-86CC-E0758BCA2292}" destId="{0C8F2B98-A498-4329-83DE-AC80C4FD96F7}" srcOrd="2" destOrd="0" parTransId="{85D8C6AF-186D-43F8-B204-8FD2EA61072B}" sibTransId="{7468908E-E035-49BB-825F-FE57314DE7AC}"/>
    <dgm:cxn modelId="{58BE1506-6553-44E4-8FD9-C924069FCAC5}" type="presOf" srcId="{0C8F2B98-A498-4329-83DE-AC80C4FD96F7}" destId="{AB1B0780-9BB0-412C-A6BA-716E7D850686}" srcOrd="0" destOrd="0" presId="urn:microsoft.com/office/officeart/2005/8/layout/process3"/>
    <dgm:cxn modelId="{CDD6E948-A9D1-4DFE-A85A-C0A8F14FEEEB}" srcId="{0C8F2B98-A498-4329-83DE-AC80C4FD96F7}" destId="{7009008D-7F45-45CE-BEDF-704F36754CB2}" srcOrd="0" destOrd="0" parTransId="{0931C8C4-473B-45B3-9C77-7F4A43A9CC9A}" sibTransId="{A5C68095-3714-4251-AFA8-782B6BFB59D1}"/>
    <dgm:cxn modelId="{20622182-FC71-44FB-8E74-C33F3685A8AD}" srcId="{EE8E1861-AC7D-4815-86CC-E0758BCA2292}" destId="{0CD7F956-DD80-4E85-B7EE-5422A442C16D}" srcOrd="1" destOrd="0" parTransId="{787B6ADC-1534-460A-9A25-16CE7A90E93D}" sibTransId="{7826D6F5-FAEC-4E5D-BC7E-4E3B7DA9EF8F}"/>
    <dgm:cxn modelId="{B89C0A25-7F3B-4954-B744-282ED5E057F2}" type="presOf" srcId="{3FBE370F-77F0-4953-A087-82429659F160}" destId="{F6175E68-7BA0-46CD-8FDC-7DF59586518A}" srcOrd="1" destOrd="0" presId="urn:microsoft.com/office/officeart/2005/8/layout/process3"/>
    <dgm:cxn modelId="{DDC83FB3-DD4A-4DDB-893B-42470E5D93D0}" type="presOf" srcId="{6797DF4F-4A14-4F9D-A4D9-53F71E38C6DE}" destId="{91E477EC-150D-48DA-8D78-26E2FCC8D485}" srcOrd="0" destOrd="0" presId="urn:microsoft.com/office/officeart/2005/8/layout/process3"/>
    <dgm:cxn modelId="{A6F15A68-A741-4170-9170-16303C80FF0C}" type="presOf" srcId="{0CD7F956-DD80-4E85-B7EE-5422A442C16D}" destId="{073F94A2-32C8-45CE-A1F6-C464B82A7EB1}" srcOrd="0" destOrd="0" presId="urn:microsoft.com/office/officeart/2005/8/layout/process3"/>
    <dgm:cxn modelId="{5D2BDF6A-09C6-49D0-B5A2-9E925C3DA05C}" type="presOf" srcId="{E1860192-6065-4A10-86E6-355F0EA8E546}" destId="{B3A35D53-D1EB-4404-AD09-628FA5C0AA27}" srcOrd="0" destOrd="0" presId="urn:microsoft.com/office/officeart/2005/8/layout/process3"/>
    <dgm:cxn modelId="{8192BE86-AFBF-47C1-BA36-CAB48D122FC4}" srcId="{E1860192-6065-4A10-86E6-355F0EA8E546}" destId="{48E55CC3-73D3-4119-8F2C-2BB4427EFEE6}" srcOrd="0" destOrd="0" parTransId="{9EDFA625-5CD0-42DB-BF63-72E7B05D4AE9}" sibTransId="{1CB22459-1223-47A3-AF46-5017AEEC1670}"/>
    <dgm:cxn modelId="{7CD76C00-8C30-4022-BBF2-EDC0D50F3A4F}" srcId="{0CD7F956-DD80-4E85-B7EE-5422A442C16D}" destId="{6797DF4F-4A14-4F9D-A4D9-53F71E38C6DE}" srcOrd="0" destOrd="0" parTransId="{262F82BD-B23A-4DE8-A168-C91884B497F1}" sibTransId="{03D667E0-6736-4B64-A8FD-941234620AB2}"/>
    <dgm:cxn modelId="{FAED6404-2AD2-4111-8F53-F9E7C8B19640}" type="presOf" srcId="{48E55CC3-73D3-4119-8F2C-2BB4427EFEE6}" destId="{2098DE58-281C-4178-849E-701913DDA910}" srcOrd="0" destOrd="0" presId="urn:microsoft.com/office/officeart/2005/8/layout/process3"/>
    <dgm:cxn modelId="{BBECE78F-DEAD-4157-A85A-6155365689BE}" type="presParOf" srcId="{FC0DE9EE-ABB4-42C5-A44B-BD61BE0D7883}" destId="{6E05B05C-E109-4B25-B87B-423D70572079}" srcOrd="0" destOrd="0" presId="urn:microsoft.com/office/officeart/2005/8/layout/process3"/>
    <dgm:cxn modelId="{4F9797A5-7374-47BA-83EE-39B566C26CBD}" type="presParOf" srcId="{6E05B05C-E109-4B25-B87B-423D70572079}" destId="{B3A35D53-D1EB-4404-AD09-628FA5C0AA27}" srcOrd="0" destOrd="0" presId="urn:microsoft.com/office/officeart/2005/8/layout/process3"/>
    <dgm:cxn modelId="{8DC61E28-8D59-4518-BD59-DCB3871BDDE6}" type="presParOf" srcId="{6E05B05C-E109-4B25-B87B-423D70572079}" destId="{4932902D-07AA-44C7-9CB8-15B851F10877}" srcOrd="1" destOrd="0" presId="urn:microsoft.com/office/officeart/2005/8/layout/process3"/>
    <dgm:cxn modelId="{E4A8735C-6842-4DDB-BC48-6B5B6244F2FF}" type="presParOf" srcId="{6E05B05C-E109-4B25-B87B-423D70572079}" destId="{2098DE58-281C-4178-849E-701913DDA910}" srcOrd="2" destOrd="0" presId="urn:microsoft.com/office/officeart/2005/8/layout/process3"/>
    <dgm:cxn modelId="{B4DB4399-6A19-4047-A355-0DA797961C4F}" type="presParOf" srcId="{FC0DE9EE-ABB4-42C5-A44B-BD61BE0D7883}" destId="{B379FE35-D3A0-44C2-BFA1-9D9CDBCF90E0}" srcOrd="1" destOrd="0" presId="urn:microsoft.com/office/officeart/2005/8/layout/process3"/>
    <dgm:cxn modelId="{CA32D480-FD59-4267-A86A-CB039DC1510E}" type="presParOf" srcId="{B379FE35-D3A0-44C2-BFA1-9D9CDBCF90E0}" destId="{F6175E68-7BA0-46CD-8FDC-7DF59586518A}" srcOrd="0" destOrd="0" presId="urn:microsoft.com/office/officeart/2005/8/layout/process3"/>
    <dgm:cxn modelId="{BCE6CD67-308C-4395-9D06-2C98DE9E8833}" type="presParOf" srcId="{FC0DE9EE-ABB4-42C5-A44B-BD61BE0D7883}" destId="{BF477A36-D84B-4105-B42A-E60E90DC7688}" srcOrd="2" destOrd="0" presId="urn:microsoft.com/office/officeart/2005/8/layout/process3"/>
    <dgm:cxn modelId="{485494E8-236A-4766-AAF3-65F961F48674}" type="presParOf" srcId="{BF477A36-D84B-4105-B42A-E60E90DC7688}" destId="{073F94A2-32C8-45CE-A1F6-C464B82A7EB1}" srcOrd="0" destOrd="0" presId="urn:microsoft.com/office/officeart/2005/8/layout/process3"/>
    <dgm:cxn modelId="{FD043B98-FD5E-47E2-BF0F-0C3A89C284AB}" type="presParOf" srcId="{BF477A36-D84B-4105-B42A-E60E90DC7688}" destId="{772C87F0-5AAD-4BEF-BA81-61BD7B87F630}" srcOrd="1" destOrd="0" presId="urn:microsoft.com/office/officeart/2005/8/layout/process3"/>
    <dgm:cxn modelId="{7CB47508-4F10-4C30-933A-EFBE41444C67}" type="presParOf" srcId="{BF477A36-D84B-4105-B42A-E60E90DC7688}" destId="{91E477EC-150D-48DA-8D78-26E2FCC8D485}" srcOrd="2" destOrd="0" presId="urn:microsoft.com/office/officeart/2005/8/layout/process3"/>
    <dgm:cxn modelId="{EEB536E3-BE82-4D6C-8589-681286285453}" type="presParOf" srcId="{FC0DE9EE-ABB4-42C5-A44B-BD61BE0D7883}" destId="{47053DB2-F630-4F4F-B1E8-4707133D158B}" srcOrd="3" destOrd="0" presId="urn:microsoft.com/office/officeart/2005/8/layout/process3"/>
    <dgm:cxn modelId="{52403E14-F08F-47DA-87BB-33B0E33728DB}" type="presParOf" srcId="{47053DB2-F630-4F4F-B1E8-4707133D158B}" destId="{1F32C360-D7F1-4705-906B-8EB354189DC3}" srcOrd="0" destOrd="0" presId="urn:microsoft.com/office/officeart/2005/8/layout/process3"/>
    <dgm:cxn modelId="{B485632B-2713-4BBB-9474-3E50F5DD42D7}" type="presParOf" srcId="{FC0DE9EE-ABB4-42C5-A44B-BD61BE0D7883}" destId="{405551C3-18AA-434E-9C23-3786672233BA}" srcOrd="4" destOrd="0" presId="urn:microsoft.com/office/officeart/2005/8/layout/process3"/>
    <dgm:cxn modelId="{8ADB75A0-1C9D-4731-90C1-294D10174B96}" type="presParOf" srcId="{405551C3-18AA-434E-9C23-3786672233BA}" destId="{AB1B0780-9BB0-412C-A6BA-716E7D850686}" srcOrd="0" destOrd="0" presId="urn:microsoft.com/office/officeart/2005/8/layout/process3"/>
    <dgm:cxn modelId="{81DDE9D8-92E1-4B55-AFDD-C743C3D4F848}" type="presParOf" srcId="{405551C3-18AA-434E-9C23-3786672233BA}" destId="{2F0D9763-4F57-4CE7-8ED8-0E6288E94DC6}" srcOrd="1" destOrd="0" presId="urn:microsoft.com/office/officeart/2005/8/layout/process3"/>
    <dgm:cxn modelId="{52F20F84-B319-43DE-824B-2D4117869C96}" type="presParOf" srcId="{405551C3-18AA-434E-9C23-3786672233BA}" destId="{41BF286B-AF81-4718-B17E-88CD307DA1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EEE59-E1D8-435A-8E01-D26060A555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24286DD-1153-455C-A370-1C5031387F76}">
      <dgm:prSet phldrT="[Text]"/>
      <dgm:spPr/>
      <dgm:t>
        <a:bodyPr/>
        <a:lstStyle/>
        <a:p>
          <a:r>
            <a:rPr lang="en-US" dirty="0" smtClean="0"/>
            <a:t>High School Students (differences) </a:t>
          </a:r>
          <a:endParaRPr lang="en-US" dirty="0"/>
        </a:p>
      </dgm:t>
    </dgm:pt>
    <dgm:pt modelId="{E4D603D7-5F11-4F1D-A424-92AC1B2ECE61}" type="parTrans" cxnId="{DCB087BC-655B-4585-8B14-C48B05CD8187}">
      <dgm:prSet/>
      <dgm:spPr/>
      <dgm:t>
        <a:bodyPr/>
        <a:lstStyle/>
        <a:p>
          <a:endParaRPr lang="en-US"/>
        </a:p>
      </dgm:t>
    </dgm:pt>
    <dgm:pt modelId="{D5CAC4AB-351E-4B4D-A791-3FB690A7A812}" type="sibTrans" cxnId="{DCB087BC-655B-4585-8B14-C48B05CD8187}">
      <dgm:prSet/>
      <dgm:spPr/>
      <dgm:t>
        <a:bodyPr/>
        <a:lstStyle/>
        <a:p>
          <a:endParaRPr lang="en-US"/>
        </a:p>
      </dgm:t>
    </dgm:pt>
    <dgm:pt modelId="{7429C558-DDB0-4D6B-BE9C-82B036C62D32}">
      <dgm:prSet phldrT="[Text]"/>
      <dgm:spPr/>
      <dgm:t>
        <a:bodyPr/>
        <a:lstStyle/>
        <a:p>
          <a:r>
            <a:rPr lang="en-US" dirty="0" smtClean="0"/>
            <a:t>College Students (differences)</a:t>
          </a:r>
          <a:endParaRPr lang="en-US" dirty="0"/>
        </a:p>
      </dgm:t>
    </dgm:pt>
    <dgm:pt modelId="{54F6CCFB-E4F2-40ED-99C7-E4F0298DCB13}" type="parTrans" cxnId="{E0E27C63-A444-41F8-9E81-9D95C586CCE2}">
      <dgm:prSet/>
      <dgm:spPr/>
      <dgm:t>
        <a:bodyPr/>
        <a:lstStyle/>
        <a:p>
          <a:endParaRPr lang="en-US"/>
        </a:p>
      </dgm:t>
    </dgm:pt>
    <dgm:pt modelId="{ED9CDC6C-A04E-423D-86CE-358C95BF0CD4}" type="sibTrans" cxnId="{E0E27C63-A444-41F8-9E81-9D95C586CCE2}">
      <dgm:prSet/>
      <dgm:spPr/>
      <dgm:t>
        <a:bodyPr/>
        <a:lstStyle/>
        <a:p>
          <a:endParaRPr lang="en-US"/>
        </a:p>
      </dgm:t>
    </dgm:pt>
    <dgm:pt modelId="{1BC5A97C-B1CC-4B05-96C1-2DB1B4C67045}" type="pres">
      <dgm:prSet presAssocID="{767EEE59-E1D8-435A-8E01-D26060A55547}" presName="compositeShape" presStyleCnt="0">
        <dgm:presLayoutVars>
          <dgm:chMax val="7"/>
          <dgm:dir/>
          <dgm:resizeHandles val="exact"/>
        </dgm:presLayoutVars>
      </dgm:prSet>
      <dgm:spPr/>
    </dgm:pt>
    <dgm:pt modelId="{4A715C87-4743-4574-89E0-47FA1465FA18}" type="pres">
      <dgm:prSet presAssocID="{E24286DD-1153-455C-A370-1C5031387F76}" presName="circ1" presStyleLbl="vennNode1" presStyleIdx="0" presStyleCnt="2"/>
      <dgm:spPr/>
      <dgm:t>
        <a:bodyPr/>
        <a:lstStyle/>
        <a:p>
          <a:endParaRPr lang="en-US"/>
        </a:p>
      </dgm:t>
    </dgm:pt>
    <dgm:pt modelId="{72F6B8EC-7075-4A3A-863E-9F32EDAB53B7}" type="pres">
      <dgm:prSet presAssocID="{E24286DD-1153-455C-A370-1C5031387F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EE8A4-A689-42B4-A4CF-132C9B992C38}" type="pres">
      <dgm:prSet presAssocID="{7429C558-DDB0-4D6B-BE9C-82B036C62D32}" presName="circ2" presStyleLbl="vennNode1" presStyleIdx="1" presStyleCnt="2"/>
      <dgm:spPr/>
      <dgm:t>
        <a:bodyPr/>
        <a:lstStyle/>
        <a:p>
          <a:endParaRPr lang="en-US"/>
        </a:p>
      </dgm:t>
    </dgm:pt>
    <dgm:pt modelId="{07C4B6B9-DD2D-4190-8157-7E98FD771939}" type="pres">
      <dgm:prSet presAssocID="{7429C558-DDB0-4D6B-BE9C-82B036C62D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E31A8-1A16-4EF7-9BEB-44C966C898BA}" type="presOf" srcId="{767EEE59-E1D8-435A-8E01-D26060A55547}" destId="{1BC5A97C-B1CC-4B05-96C1-2DB1B4C67045}" srcOrd="0" destOrd="0" presId="urn:microsoft.com/office/officeart/2005/8/layout/venn1"/>
    <dgm:cxn modelId="{CBDE4C58-C370-4AFE-A068-15BC095D512E}" type="presOf" srcId="{7429C558-DDB0-4D6B-BE9C-82B036C62D32}" destId="{07C4B6B9-DD2D-4190-8157-7E98FD771939}" srcOrd="1" destOrd="0" presId="urn:microsoft.com/office/officeart/2005/8/layout/venn1"/>
    <dgm:cxn modelId="{E0E27C63-A444-41F8-9E81-9D95C586CCE2}" srcId="{767EEE59-E1D8-435A-8E01-D26060A55547}" destId="{7429C558-DDB0-4D6B-BE9C-82B036C62D32}" srcOrd="1" destOrd="0" parTransId="{54F6CCFB-E4F2-40ED-99C7-E4F0298DCB13}" sibTransId="{ED9CDC6C-A04E-423D-86CE-358C95BF0CD4}"/>
    <dgm:cxn modelId="{DCB087BC-655B-4585-8B14-C48B05CD8187}" srcId="{767EEE59-E1D8-435A-8E01-D26060A55547}" destId="{E24286DD-1153-455C-A370-1C5031387F76}" srcOrd="0" destOrd="0" parTransId="{E4D603D7-5F11-4F1D-A424-92AC1B2ECE61}" sibTransId="{D5CAC4AB-351E-4B4D-A791-3FB690A7A812}"/>
    <dgm:cxn modelId="{EA5F2AE8-D609-44BE-A0DD-CC230864A18B}" type="presOf" srcId="{7429C558-DDB0-4D6B-BE9C-82B036C62D32}" destId="{4AEEE8A4-A689-42B4-A4CF-132C9B992C38}" srcOrd="0" destOrd="0" presId="urn:microsoft.com/office/officeart/2005/8/layout/venn1"/>
    <dgm:cxn modelId="{A78D2F61-0425-45D2-95F5-5F7859A02043}" type="presOf" srcId="{E24286DD-1153-455C-A370-1C5031387F76}" destId="{72F6B8EC-7075-4A3A-863E-9F32EDAB53B7}" srcOrd="1" destOrd="0" presId="urn:microsoft.com/office/officeart/2005/8/layout/venn1"/>
    <dgm:cxn modelId="{85252818-4D5B-4DE7-AEEE-BBB1E6500BFD}" type="presOf" srcId="{E24286DD-1153-455C-A370-1C5031387F76}" destId="{4A715C87-4743-4574-89E0-47FA1465FA18}" srcOrd="0" destOrd="0" presId="urn:microsoft.com/office/officeart/2005/8/layout/venn1"/>
    <dgm:cxn modelId="{0983AD3C-BFC0-495D-B9E1-1F05C225CA11}" type="presParOf" srcId="{1BC5A97C-B1CC-4B05-96C1-2DB1B4C67045}" destId="{4A715C87-4743-4574-89E0-47FA1465FA18}" srcOrd="0" destOrd="0" presId="urn:microsoft.com/office/officeart/2005/8/layout/venn1"/>
    <dgm:cxn modelId="{00412DE8-5179-4C44-9B17-519AB1ED295A}" type="presParOf" srcId="{1BC5A97C-B1CC-4B05-96C1-2DB1B4C67045}" destId="{72F6B8EC-7075-4A3A-863E-9F32EDAB53B7}" srcOrd="1" destOrd="0" presId="urn:microsoft.com/office/officeart/2005/8/layout/venn1"/>
    <dgm:cxn modelId="{056CA7D0-34DD-44C2-B5E4-C390F4EFF065}" type="presParOf" srcId="{1BC5A97C-B1CC-4B05-96C1-2DB1B4C67045}" destId="{4AEEE8A4-A689-42B4-A4CF-132C9B992C38}" srcOrd="2" destOrd="0" presId="urn:microsoft.com/office/officeart/2005/8/layout/venn1"/>
    <dgm:cxn modelId="{E36D36D8-6F8F-4745-AAA8-F2A7C9D7E35B}" type="presParOf" srcId="{1BC5A97C-B1CC-4B05-96C1-2DB1B4C67045}" destId="{07C4B6B9-DD2D-4190-8157-7E98FD77193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B7233D-84A5-4A4F-873C-9E0B2B56F4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C56E7-905B-41B1-B281-50B7885094B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I decided to take college courses</a:t>
          </a:r>
          <a:endParaRPr lang="en-US" dirty="0"/>
        </a:p>
      </dgm:t>
    </dgm:pt>
    <dgm:pt modelId="{752D03A1-292E-4341-8617-B3206F34CF26}" type="parTrans" cxnId="{2B92E3D4-2C4B-4D98-AE14-5BDF79F56D33}">
      <dgm:prSet/>
      <dgm:spPr/>
      <dgm:t>
        <a:bodyPr/>
        <a:lstStyle/>
        <a:p>
          <a:endParaRPr lang="en-US"/>
        </a:p>
      </dgm:t>
    </dgm:pt>
    <dgm:pt modelId="{F67BFB45-F6ED-478B-861D-1E6AE68B3EBA}" type="sibTrans" cxnId="{2B92E3D4-2C4B-4D98-AE14-5BDF79F56D33}">
      <dgm:prSet/>
      <dgm:spPr/>
      <dgm:t>
        <a:bodyPr/>
        <a:lstStyle/>
        <a:p>
          <a:endParaRPr lang="en-US"/>
        </a:p>
      </dgm:t>
    </dgm:pt>
    <dgm:pt modelId="{05FCA0EA-E1C3-4908-83E7-E73505531239}">
      <dgm:prSet phldrT="[Text]"/>
      <dgm:spPr/>
      <dgm:t>
        <a:bodyPr/>
        <a:lstStyle/>
        <a:p>
          <a:r>
            <a:rPr lang="en-US" dirty="0" smtClean="0"/>
            <a:t>I lost my job</a:t>
          </a:r>
        </a:p>
      </dgm:t>
    </dgm:pt>
    <dgm:pt modelId="{FC5179E1-506A-4549-B0BA-F75B4347282F}" type="parTrans" cxnId="{554287B9-4236-4DDD-B919-4D10D8791D4D}">
      <dgm:prSet/>
      <dgm:spPr/>
      <dgm:t>
        <a:bodyPr/>
        <a:lstStyle/>
        <a:p>
          <a:endParaRPr lang="en-US"/>
        </a:p>
      </dgm:t>
    </dgm:pt>
    <dgm:pt modelId="{46668287-4B6A-483E-8B30-7AEB801F808B}" type="sibTrans" cxnId="{554287B9-4236-4DDD-B919-4D10D8791D4D}">
      <dgm:prSet/>
      <dgm:spPr/>
      <dgm:t>
        <a:bodyPr/>
        <a:lstStyle/>
        <a:p>
          <a:endParaRPr lang="en-US"/>
        </a:p>
      </dgm:t>
    </dgm:pt>
    <dgm:pt modelId="{506537EB-1F64-4E7C-A785-71FD61739DE9}">
      <dgm:prSet phldrT="[Text]"/>
      <dgm:spPr/>
      <dgm:t>
        <a:bodyPr/>
        <a:lstStyle/>
        <a:p>
          <a:r>
            <a:rPr lang="en-US" dirty="0" smtClean="0"/>
            <a:t>My children are grown</a:t>
          </a:r>
          <a:endParaRPr lang="en-US" dirty="0"/>
        </a:p>
      </dgm:t>
    </dgm:pt>
    <dgm:pt modelId="{AEFE63D7-56F5-4C7B-9C88-9A4158DB54E7}" type="parTrans" cxnId="{6611B96F-A872-4AC0-82E4-DB75777E8FF6}">
      <dgm:prSet/>
      <dgm:spPr/>
      <dgm:t>
        <a:bodyPr/>
        <a:lstStyle/>
        <a:p>
          <a:endParaRPr lang="en-US"/>
        </a:p>
      </dgm:t>
    </dgm:pt>
    <dgm:pt modelId="{9B4D0A94-E50D-41ED-823F-BE3ACD2F2BAE}" type="sibTrans" cxnId="{6611B96F-A872-4AC0-82E4-DB75777E8FF6}">
      <dgm:prSet/>
      <dgm:spPr/>
      <dgm:t>
        <a:bodyPr/>
        <a:lstStyle/>
        <a:p>
          <a:endParaRPr lang="en-US"/>
        </a:p>
      </dgm:t>
    </dgm:pt>
    <dgm:pt modelId="{706CE647-94EE-4DDC-A6B1-41F5CE22818F}">
      <dgm:prSet phldrT="[Text]"/>
      <dgm:spPr/>
      <dgm:t>
        <a:bodyPr/>
        <a:lstStyle/>
        <a:p>
          <a:r>
            <a:rPr lang="en-US" dirty="0" smtClean="0"/>
            <a:t>I fell in love with nursing</a:t>
          </a:r>
          <a:endParaRPr lang="en-US" dirty="0"/>
        </a:p>
      </dgm:t>
    </dgm:pt>
    <dgm:pt modelId="{70FE0F87-9FD1-4873-9BEE-C26D9266007C}" type="parTrans" cxnId="{697A2D72-ACAF-4C4A-AD0C-3A9494904BD8}">
      <dgm:prSet/>
      <dgm:spPr/>
      <dgm:t>
        <a:bodyPr/>
        <a:lstStyle/>
        <a:p>
          <a:endParaRPr lang="en-US"/>
        </a:p>
      </dgm:t>
    </dgm:pt>
    <dgm:pt modelId="{C8BF55D8-E30E-4793-B68F-6A678419EB54}" type="sibTrans" cxnId="{697A2D72-ACAF-4C4A-AD0C-3A9494904BD8}">
      <dgm:prSet/>
      <dgm:spPr/>
      <dgm:t>
        <a:bodyPr/>
        <a:lstStyle/>
        <a:p>
          <a:endParaRPr lang="en-US"/>
        </a:p>
      </dgm:t>
    </dgm:pt>
    <dgm:pt modelId="{AC9B1ED2-E98D-4A45-AB9D-43C956705737}" type="pres">
      <dgm:prSet presAssocID="{02B7233D-84A5-4A4F-873C-9E0B2B56F4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6F099C-7E28-47C1-8500-3DBEE6CC34C9}" type="pres">
      <dgm:prSet presAssocID="{C31C56E7-905B-41B1-B281-50B7885094B6}" presName="centerShape" presStyleLbl="node0" presStyleIdx="0" presStyleCnt="1"/>
      <dgm:spPr/>
      <dgm:t>
        <a:bodyPr/>
        <a:lstStyle/>
        <a:p>
          <a:endParaRPr lang="en-US"/>
        </a:p>
      </dgm:t>
    </dgm:pt>
    <dgm:pt modelId="{9464DDA5-69B3-47D3-A3A7-453E7FC1769B}" type="pres">
      <dgm:prSet presAssocID="{FC5179E1-506A-4549-B0BA-F75B4347282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927F355-8DCF-458F-80DB-AE87667376A8}" type="pres">
      <dgm:prSet presAssocID="{05FCA0EA-E1C3-4908-83E7-E735055312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937C5-5A52-4531-B80E-48D9539A2B54}" type="pres">
      <dgm:prSet presAssocID="{AEFE63D7-56F5-4C7B-9C88-9A4158DB54E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C398E89-902C-47F5-9920-E13D623A7886}" type="pres">
      <dgm:prSet presAssocID="{506537EB-1F64-4E7C-A785-71FD61739D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697D4-CD5F-47F7-BEDA-0B91A204C291}" type="pres">
      <dgm:prSet presAssocID="{70FE0F87-9FD1-4873-9BEE-C26D9266007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9F25C37-0449-449A-AFD6-5949ADC1282C}" type="pres">
      <dgm:prSet presAssocID="{706CE647-94EE-4DDC-A6B1-41F5CE2281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EF5A6-C349-4D2D-8BE2-D386C013AD16}" type="presOf" srcId="{706CE647-94EE-4DDC-A6B1-41F5CE22818F}" destId="{F9F25C37-0449-449A-AFD6-5949ADC1282C}" srcOrd="0" destOrd="0" presId="urn:microsoft.com/office/officeart/2005/8/layout/radial4"/>
    <dgm:cxn modelId="{D265B87F-07C3-4830-8762-F0326CED6AAB}" type="presOf" srcId="{AEFE63D7-56F5-4C7B-9C88-9A4158DB54E7}" destId="{509937C5-5A52-4531-B80E-48D9539A2B54}" srcOrd="0" destOrd="0" presId="urn:microsoft.com/office/officeart/2005/8/layout/radial4"/>
    <dgm:cxn modelId="{2B92E3D4-2C4B-4D98-AE14-5BDF79F56D33}" srcId="{02B7233D-84A5-4A4F-873C-9E0B2B56F456}" destId="{C31C56E7-905B-41B1-B281-50B7885094B6}" srcOrd="0" destOrd="0" parTransId="{752D03A1-292E-4341-8617-B3206F34CF26}" sibTransId="{F67BFB45-F6ED-478B-861D-1E6AE68B3EBA}"/>
    <dgm:cxn modelId="{27A925F8-2E13-4112-879D-C203B8549975}" type="presOf" srcId="{506537EB-1F64-4E7C-A785-71FD61739DE9}" destId="{2C398E89-902C-47F5-9920-E13D623A7886}" srcOrd="0" destOrd="0" presId="urn:microsoft.com/office/officeart/2005/8/layout/radial4"/>
    <dgm:cxn modelId="{554287B9-4236-4DDD-B919-4D10D8791D4D}" srcId="{C31C56E7-905B-41B1-B281-50B7885094B6}" destId="{05FCA0EA-E1C3-4908-83E7-E73505531239}" srcOrd="0" destOrd="0" parTransId="{FC5179E1-506A-4549-B0BA-F75B4347282F}" sibTransId="{46668287-4B6A-483E-8B30-7AEB801F808B}"/>
    <dgm:cxn modelId="{5FC0850A-1D3A-406B-B8D9-96EEE819EB43}" type="presOf" srcId="{70FE0F87-9FD1-4873-9BEE-C26D9266007C}" destId="{26C697D4-CD5F-47F7-BEDA-0B91A204C291}" srcOrd="0" destOrd="0" presId="urn:microsoft.com/office/officeart/2005/8/layout/radial4"/>
    <dgm:cxn modelId="{65E95C76-17A0-40BE-9807-1285E4F08317}" type="presOf" srcId="{C31C56E7-905B-41B1-B281-50B7885094B6}" destId="{CE6F099C-7E28-47C1-8500-3DBEE6CC34C9}" srcOrd="0" destOrd="0" presId="urn:microsoft.com/office/officeart/2005/8/layout/radial4"/>
    <dgm:cxn modelId="{BDF8BA8E-A15F-472B-807F-84004652925D}" type="presOf" srcId="{02B7233D-84A5-4A4F-873C-9E0B2B56F456}" destId="{AC9B1ED2-E98D-4A45-AB9D-43C956705737}" srcOrd="0" destOrd="0" presId="urn:microsoft.com/office/officeart/2005/8/layout/radial4"/>
    <dgm:cxn modelId="{26575EDE-9D8C-4B75-9551-5A7531810A54}" type="presOf" srcId="{FC5179E1-506A-4549-B0BA-F75B4347282F}" destId="{9464DDA5-69B3-47D3-A3A7-453E7FC1769B}" srcOrd="0" destOrd="0" presId="urn:microsoft.com/office/officeart/2005/8/layout/radial4"/>
    <dgm:cxn modelId="{19A74E88-D8A6-4334-B7A7-8E78EA9F3883}" type="presOf" srcId="{05FCA0EA-E1C3-4908-83E7-E73505531239}" destId="{E927F355-8DCF-458F-80DB-AE87667376A8}" srcOrd="0" destOrd="0" presId="urn:microsoft.com/office/officeart/2005/8/layout/radial4"/>
    <dgm:cxn modelId="{6611B96F-A872-4AC0-82E4-DB75777E8FF6}" srcId="{C31C56E7-905B-41B1-B281-50B7885094B6}" destId="{506537EB-1F64-4E7C-A785-71FD61739DE9}" srcOrd="1" destOrd="0" parTransId="{AEFE63D7-56F5-4C7B-9C88-9A4158DB54E7}" sibTransId="{9B4D0A94-E50D-41ED-823F-BE3ACD2F2BAE}"/>
    <dgm:cxn modelId="{697A2D72-ACAF-4C4A-AD0C-3A9494904BD8}" srcId="{C31C56E7-905B-41B1-B281-50B7885094B6}" destId="{706CE647-94EE-4DDC-A6B1-41F5CE22818F}" srcOrd="2" destOrd="0" parTransId="{70FE0F87-9FD1-4873-9BEE-C26D9266007C}" sibTransId="{C8BF55D8-E30E-4793-B68F-6A678419EB54}"/>
    <dgm:cxn modelId="{B077E2AC-1464-4267-84A7-A2A7B0D35AC2}" type="presParOf" srcId="{AC9B1ED2-E98D-4A45-AB9D-43C956705737}" destId="{CE6F099C-7E28-47C1-8500-3DBEE6CC34C9}" srcOrd="0" destOrd="0" presId="urn:microsoft.com/office/officeart/2005/8/layout/radial4"/>
    <dgm:cxn modelId="{7461BEEB-DD52-4FFB-A9A6-06A5944E6A4E}" type="presParOf" srcId="{AC9B1ED2-E98D-4A45-AB9D-43C956705737}" destId="{9464DDA5-69B3-47D3-A3A7-453E7FC1769B}" srcOrd="1" destOrd="0" presId="urn:microsoft.com/office/officeart/2005/8/layout/radial4"/>
    <dgm:cxn modelId="{EDCCFEB1-732F-4B1D-8108-656A6BFB8CCA}" type="presParOf" srcId="{AC9B1ED2-E98D-4A45-AB9D-43C956705737}" destId="{E927F355-8DCF-458F-80DB-AE87667376A8}" srcOrd="2" destOrd="0" presId="urn:microsoft.com/office/officeart/2005/8/layout/radial4"/>
    <dgm:cxn modelId="{5FBA39AD-95DD-450F-9FCA-F1EB35A08422}" type="presParOf" srcId="{AC9B1ED2-E98D-4A45-AB9D-43C956705737}" destId="{509937C5-5A52-4531-B80E-48D9539A2B54}" srcOrd="3" destOrd="0" presId="urn:microsoft.com/office/officeart/2005/8/layout/radial4"/>
    <dgm:cxn modelId="{47BACE22-EEA2-46A2-BB9C-A8F65B690812}" type="presParOf" srcId="{AC9B1ED2-E98D-4A45-AB9D-43C956705737}" destId="{2C398E89-902C-47F5-9920-E13D623A7886}" srcOrd="4" destOrd="0" presId="urn:microsoft.com/office/officeart/2005/8/layout/radial4"/>
    <dgm:cxn modelId="{7CD9CFB1-E2DA-44BC-AFE4-651CB432F868}" type="presParOf" srcId="{AC9B1ED2-E98D-4A45-AB9D-43C956705737}" destId="{26C697D4-CD5F-47F7-BEDA-0B91A204C291}" srcOrd="5" destOrd="0" presId="urn:microsoft.com/office/officeart/2005/8/layout/radial4"/>
    <dgm:cxn modelId="{F5501F15-889D-499C-A45C-337919E7C8FE}" type="presParOf" srcId="{AC9B1ED2-E98D-4A45-AB9D-43C956705737}" destId="{F9F25C37-0449-449A-AFD6-5949ADC1282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A8494-2FA9-4977-88FC-243DF4FBFC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38846-8F4B-432F-B670-151FAFF0557D}">
      <dgm:prSet phldrT="[Text]"/>
      <dgm:spPr/>
      <dgm:t>
        <a:bodyPr/>
        <a:lstStyle/>
        <a:p>
          <a:r>
            <a:rPr lang="en-US" dirty="0" smtClean="0"/>
            <a:t>Cause: Regular excessive drinking </a:t>
          </a:r>
          <a:endParaRPr lang="en-US" dirty="0"/>
        </a:p>
      </dgm:t>
    </dgm:pt>
    <dgm:pt modelId="{864453DC-0F14-4E1F-8CCB-3B3C987E84F3}" type="parTrans" cxnId="{F6D395AB-C396-4630-931B-CA3847EC5D93}">
      <dgm:prSet/>
      <dgm:spPr/>
      <dgm:t>
        <a:bodyPr/>
        <a:lstStyle/>
        <a:p>
          <a:endParaRPr lang="en-US"/>
        </a:p>
      </dgm:t>
    </dgm:pt>
    <dgm:pt modelId="{DF7BCEB5-5D5E-4269-AFD7-12F92C321ADB}" type="sibTrans" cxnId="{F6D395AB-C396-4630-931B-CA3847EC5D93}">
      <dgm:prSet/>
      <dgm:spPr/>
      <dgm:t>
        <a:bodyPr/>
        <a:lstStyle/>
        <a:p>
          <a:endParaRPr lang="en-US"/>
        </a:p>
      </dgm:t>
    </dgm:pt>
    <dgm:pt modelId="{2E8AD421-EB6A-4D16-BC71-E8E9B7CFF480}">
      <dgm:prSet phldrT="[Text]"/>
      <dgm:spPr/>
      <dgm:t>
        <a:bodyPr/>
        <a:lstStyle/>
        <a:p>
          <a:r>
            <a:rPr lang="en-US" dirty="0" smtClean="0"/>
            <a:t>Effect 1: poor academic performance </a:t>
          </a:r>
          <a:endParaRPr lang="en-US" dirty="0"/>
        </a:p>
      </dgm:t>
    </dgm:pt>
    <dgm:pt modelId="{CCA885C8-2F90-4C81-B551-F93D3801D88D}" type="parTrans" cxnId="{4A88EF85-205A-4E9C-9D98-E2CFD3643D1F}">
      <dgm:prSet/>
      <dgm:spPr/>
      <dgm:t>
        <a:bodyPr/>
        <a:lstStyle/>
        <a:p>
          <a:endParaRPr lang="en-US"/>
        </a:p>
      </dgm:t>
    </dgm:pt>
    <dgm:pt modelId="{B23051AC-E7BA-49BD-B784-8C3C79C203EE}" type="sibTrans" cxnId="{4A88EF85-205A-4E9C-9D98-E2CFD3643D1F}">
      <dgm:prSet/>
      <dgm:spPr/>
      <dgm:t>
        <a:bodyPr/>
        <a:lstStyle/>
        <a:p>
          <a:endParaRPr lang="en-US"/>
        </a:p>
      </dgm:t>
    </dgm:pt>
    <dgm:pt modelId="{699AD982-F3ED-43C9-8074-AD838D1A14CB}">
      <dgm:prSet phldrT="[Text]"/>
      <dgm:spPr/>
      <dgm:t>
        <a:bodyPr/>
        <a:lstStyle/>
        <a:p>
          <a:r>
            <a:rPr lang="en-US" dirty="0" smtClean="0"/>
            <a:t>Effect 2: Health problems</a:t>
          </a:r>
          <a:endParaRPr lang="en-US" dirty="0"/>
        </a:p>
      </dgm:t>
    </dgm:pt>
    <dgm:pt modelId="{883C80FB-EBF0-4D73-A586-7628A19C814F}" type="parTrans" cxnId="{8AEAD95E-C91A-44B5-A9A9-036A4C3CBE20}">
      <dgm:prSet/>
      <dgm:spPr/>
      <dgm:t>
        <a:bodyPr/>
        <a:lstStyle/>
        <a:p>
          <a:endParaRPr lang="en-US"/>
        </a:p>
      </dgm:t>
    </dgm:pt>
    <dgm:pt modelId="{6B40183C-8BAD-4F78-8532-71B9AEDF1DEC}" type="sibTrans" cxnId="{8AEAD95E-C91A-44B5-A9A9-036A4C3CBE20}">
      <dgm:prSet/>
      <dgm:spPr/>
      <dgm:t>
        <a:bodyPr/>
        <a:lstStyle/>
        <a:p>
          <a:endParaRPr lang="en-US"/>
        </a:p>
      </dgm:t>
    </dgm:pt>
    <dgm:pt modelId="{2722874B-E300-4142-BD89-1F267F8B3BC1}">
      <dgm:prSet phldrT="[Text]"/>
      <dgm:spPr/>
      <dgm:t>
        <a:bodyPr/>
        <a:lstStyle/>
        <a:p>
          <a:r>
            <a:rPr lang="en-US" dirty="0" smtClean="0"/>
            <a:t>Effect 3: Relationship conflicts</a:t>
          </a:r>
          <a:endParaRPr lang="en-US" dirty="0"/>
        </a:p>
      </dgm:t>
    </dgm:pt>
    <dgm:pt modelId="{33DEAB31-5A92-49D0-A75B-4D06D8F41620}" type="parTrans" cxnId="{D1944814-436F-4847-8986-3F6766466B20}">
      <dgm:prSet/>
      <dgm:spPr/>
      <dgm:t>
        <a:bodyPr/>
        <a:lstStyle/>
        <a:p>
          <a:endParaRPr lang="en-US"/>
        </a:p>
      </dgm:t>
    </dgm:pt>
    <dgm:pt modelId="{17AA5324-7A5F-4278-A111-74F17B82ED5C}" type="sibTrans" cxnId="{D1944814-436F-4847-8986-3F6766466B20}">
      <dgm:prSet/>
      <dgm:spPr/>
      <dgm:t>
        <a:bodyPr/>
        <a:lstStyle/>
        <a:p>
          <a:endParaRPr lang="en-US"/>
        </a:p>
      </dgm:t>
    </dgm:pt>
    <dgm:pt modelId="{8EA07590-F879-44FA-B8D7-4DDACADA0C0C}" type="pres">
      <dgm:prSet presAssocID="{181A8494-2FA9-4977-88FC-243DF4FBFC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3FA2C1-BF58-4D67-A0EF-833771DF4C3F}" type="pres">
      <dgm:prSet presAssocID="{18538846-8F4B-432F-B670-151FAFF0557D}" presName="root1" presStyleCnt="0"/>
      <dgm:spPr/>
    </dgm:pt>
    <dgm:pt modelId="{5E05F189-421A-4C81-B316-E4CE4922C364}" type="pres">
      <dgm:prSet presAssocID="{18538846-8F4B-432F-B670-151FAFF0557D}" presName="LevelOneTextNode" presStyleLbl="node0" presStyleIdx="0" presStyleCnt="1" custAng="5400000" custScaleY="78828" custLinFactX="-50649" custLinFactNeighborX="-100000" custLinFactNeighborY="1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C2784-A085-416A-8B4D-CB0F8F788D78}" type="pres">
      <dgm:prSet presAssocID="{18538846-8F4B-432F-B670-151FAFF0557D}" presName="level2hierChild" presStyleCnt="0"/>
      <dgm:spPr/>
    </dgm:pt>
    <dgm:pt modelId="{C59AA5C7-D68D-471C-9FE9-5BA3EEF63448}" type="pres">
      <dgm:prSet presAssocID="{CCA885C8-2F90-4C81-B551-F93D3801D88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F673B4B-1124-44D3-B7CA-7C1492E6B30D}" type="pres">
      <dgm:prSet presAssocID="{CCA885C8-2F90-4C81-B551-F93D3801D88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03554B3-4D76-4DE0-AB4D-E39CDBAFBD70}" type="pres">
      <dgm:prSet presAssocID="{2E8AD421-EB6A-4D16-BC71-E8E9B7CFF480}" presName="root2" presStyleCnt="0"/>
      <dgm:spPr/>
    </dgm:pt>
    <dgm:pt modelId="{87C4AE28-2840-4046-A992-08D596D764ED}" type="pres">
      <dgm:prSet presAssocID="{2E8AD421-EB6A-4D16-BC71-E8E9B7CFF480}" presName="LevelTwoTextNode" presStyleLbl="node2" presStyleIdx="0" presStyleCnt="3" custScaleX="134995" custLinFactNeighborX="79544" custLinFactNeighborY="-118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F4A85-0C04-4F94-9346-DC164BDDFB74}" type="pres">
      <dgm:prSet presAssocID="{2E8AD421-EB6A-4D16-BC71-E8E9B7CFF480}" presName="level3hierChild" presStyleCnt="0"/>
      <dgm:spPr/>
    </dgm:pt>
    <dgm:pt modelId="{7D4F6397-4725-45CA-9AD4-A7D4E005E89D}" type="pres">
      <dgm:prSet presAssocID="{883C80FB-EBF0-4D73-A586-7628A19C814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C4F2558-CCAB-44BF-A7B5-D3CC9561A132}" type="pres">
      <dgm:prSet presAssocID="{883C80FB-EBF0-4D73-A586-7628A19C814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40F83BD-4B4D-42F4-85EC-2E38CB4111DE}" type="pres">
      <dgm:prSet presAssocID="{699AD982-F3ED-43C9-8074-AD838D1A14CB}" presName="root2" presStyleCnt="0"/>
      <dgm:spPr/>
    </dgm:pt>
    <dgm:pt modelId="{9DCDCF1A-118E-4D4E-B402-2291F7F2A556}" type="pres">
      <dgm:prSet presAssocID="{699AD982-F3ED-43C9-8074-AD838D1A14CB}" presName="LevelTwoTextNode" presStyleLbl="node2" presStyleIdx="1" presStyleCnt="3" custScaleX="134994" custLinFactNeighborX="79544" custLinFactNeighborY="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7DCDD4-1AEA-4530-9507-4E85FADD3E4B}" type="pres">
      <dgm:prSet presAssocID="{699AD982-F3ED-43C9-8074-AD838D1A14CB}" presName="level3hierChild" presStyleCnt="0"/>
      <dgm:spPr/>
    </dgm:pt>
    <dgm:pt modelId="{B5C493F0-E8D7-41E6-88CF-DAC2B62AD865}" type="pres">
      <dgm:prSet presAssocID="{33DEAB31-5A92-49D0-A75B-4D06D8F4162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8C49F50-2D7E-45C0-9571-BF4EF6191474}" type="pres">
      <dgm:prSet presAssocID="{33DEAB31-5A92-49D0-A75B-4D06D8F4162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BB58254-6FA0-4FBD-A6BE-641D0BF9C4C3}" type="pres">
      <dgm:prSet presAssocID="{2722874B-E300-4142-BD89-1F267F8B3BC1}" presName="root2" presStyleCnt="0"/>
      <dgm:spPr/>
    </dgm:pt>
    <dgm:pt modelId="{48BC145D-3DAA-4E35-A222-BF18116DF9EC}" type="pres">
      <dgm:prSet presAssocID="{2722874B-E300-4142-BD89-1F267F8B3BC1}" presName="LevelTwoTextNode" presStyleLbl="node2" presStyleIdx="2" presStyleCnt="3" custScaleX="134993" custLinFactNeighborX="83043" custLinFactNeighborY="2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775174-B14F-4F47-9AA1-43B9AA3373C4}" type="pres">
      <dgm:prSet presAssocID="{2722874B-E300-4142-BD89-1F267F8B3BC1}" presName="level3hierChild" presStyleCnt="0"/>
      <dgm:spPr/>
    </dgm:pt>
  </dgm:ptLst>
  <dgm:cxnLst>
    <dgm:cxn modelId="{D1944814-436F-4847-8986-3F6766466B20}" srcId="{18538846-8F4B-432F-B670-151FAFF0557D}" destId="{2722874B-E300-4142-BD89-1F267F8B3BC1}" srcOrd="2" destOrd="0" parTransId="{33DEAB31-5A92-49D0-A75B-4D06D8F41620}" sibTransId="{17AA5324-7A5F-4278-A111-74F17B82ED5C}"/>
    <dgm:cxn modelId="{E51820AD-6C12-4D95-A463-518266CA6372}" type="presOf" srcId="{699AD982-F3ED-43C9-8074-AD838D1A14CB}" destId="{9DCDCF1A-118E-4D4E-B402-2291F7F2A556}" srcOrd="0" destOrd="0" presId="urn:microsoft.com/office/officeart/2008/layout/HorizontalMultiLevelHierarchy"/>
    <dgm:cxn modelId="{8AEAD95E-C91A-44B5-A9A9-036A4C3CBE20}" srcId="{18538846-8F4B-432F-B670-151FAFF0557D}" destId="{699AD982-F3ED-43C9-8074-AD838D1A14CB}" srcOrd="1" destOrd="0" parTransId="{883C80FB-EBF0-4D73-A586-7628A19C814F}" sibTransId="{6B40183C-8BAD-4F78-8532-71B9AEDF1DEC}"/>
    <dgm:cxn modelId="{EB4F94EC-BF9B-43E8-9986-3015A8E7B50A}" type="presOf" srcId="{CCA885C8-2F90-4C81-B551-F93D3801D88D}" destId="{4F673B4B-1124-44D3-B7CA-7C1492E6B30D}" srcOrd="1" destOrd="0" presId="urn:microsoft.com/office/officeart/2008/layout/HorizontalMultiLevelHierarchy"/>
    <dgm:cxn modelId="{48531221-514E-40E4-A5AE-C7834C49CDE9}" type="presOf" srcId="{883C80FB-EBF0-4D73-A586-7628A19C814F}" destId="{7D4F6397-4725-45CA-9AD4-A7D4E005E89D}" srcOrd="0" destOrd="0" presId="urn:microsoft.com/office/officeart/2008/layout/HorizontalMultiLevelHierarchy"/>
    <dgm:cxn modelId="{2D9C5A6D-7E49-4757-872F-2BE2D4B4EEC8}" type="presOf" srcId="{33DEAB31-5A92-49D0-A75B-4D06D8F41620}" destId="{B5C493F0-E8D7-41E6-88CF-DAC2B62AD865}" srcOrd="0" destOrd="0" presId="urn:microsoft.com/office/officeart/2008/layout/HorizontalMultiLevelHierarchy"/>
    <dgm:cxn modelId="{DE0B124D-0860-4185-9271-E3D7C07218F0}" type="presOf" srcId="{883C80FB-EBF0-4D73-A586-7628A19C814F}" destId="{3C4F2558-CCAB-44BF-A7B5-D3CC9561A132}" srcOrd="1" destOrd="0" presId="urn:microsoft.com/office/officeart/2008/layout/HorizontalMultiLevelHierarchy"/>
    <dgm:cxn modelId="{D0817A30-0F93-4C89-9FBB-997BB8428C3F}" type="presOf" srcId="{181A8494-2FA9-4977-88FC-243DF4FBFCDD}" destId="{8EA07590-F879-44FA-B8D7-4DDACADA0C0C}" srcOrd="0" destOrd="0" presId="urn:microsoft.com/office/officeart/2008/layout/HorizontalMultiLevelHierarchy"/>
    <dgm:cxn modelId="{3EBD9F04-AA3D-4BB0-A058-B34761AE9DEE}" type="presOf" srcId="{2722874B-E300-4142-BD89-1F267F8B3BC1}" destId="{48BC145D-3DAA-4E35-A222-BF18116DF9EC}" srcOrd="0" destOrd="0" presId="urn:microsoft.com/office/officeart/2008/layout/HorizontalMultiLevelHierarchy"/>
    <dgm:cxn modelId="{29610E84-8203-4A56-A61B-37A081ADC4A3}" type="presOf" srcId="{CCA885C8-2F90-4C81-B551-F93D3801D88D}" destId="{C59AA5C7-D68D-471C-9FE9-5BA3EEF63448}" srcOrd="0" destOrd="0" presId="urn:microsoft.com/office/officeart/2008/layout/HorizontalMultiLevelHierarchy"/>
    <dgm:cxn modelId="{4A88EF85-205A-4E9C-9D98-E2CFD3643D1F}" srcId="{18538846-8F4B-432F-B670-151FAFF0557D}" destId="{2E8AD421-EB6A-4D16-BC71-E8E9B7CFF480}" srcOrd="0" destOrd="0" parTransId="{CCA885C8-2F90-4C81-B551-F93D3801D88D}" sibTransId="{B23051AC-E7BA-49BD-B784-8C3C79C203EE}"/>
    <dgm:cxn modelId="{F6D395AB-C396-4630-931B-CA3847EC5D93}" srcId="{181A8494-2FA9-4977-88FC-243DF4FBFCDD}" destId="{18538846-8F4B-432F-B670-151FAFF0557D}" srcOrd="0" destOrd="0" parTransId="{864453DC-0F14-4E1F-8CCB-3B3C987E84F3}" sibTransId="{DF7BCEB5-5D5E-4269-AFD7-12F92C321ADB}"/>
    <dgm:cxn modelId="{AA1D2820-C5B3-4C3C-AD8E-CAF5BC92F07F}" type="presOf" srcId="{2E8AD421-EB6A-4D16-BC71-E8E9B7CFF480}" destId="{87C4AE28-2840-4046-A992-08D596D764ED}" srcOrd="0" destOrd="0" presId="urn:microsoft.com/office/officeart/2008/layout/HorizontalMultiLevelHierarchy"/>
    <dgm:cxn modelId="{E47F650B-3534-40FB-88EA-471416CBAA4C}" type="presOf" srcId="{18538846-8F4B-432F-B670-151FAFF0557D}" destId="{5E05F189-421A-4C81-B316-E4CE4922C364}" srcOrd="0" destOrd="0" presId="urn:microsoft.com/office/officeart/2008/layout/HorizontalMultiLevelHierarchy"/>
    <dgm:cxn modelId="{5C60165E-81FF-49F0-9594-8FF1ABD04A28}" type="presOf" srcId="{33DEAB31-5A92-49D0-A75B-4D06D8F41620}" destId="{C8C49F50-2D7E-45C0-9571-BF4EF6191474}" srcOrd="1" destOrd="0" presId="urn:microsoft.com/office/officeart/2008/layout/HorizontalMultiLevelHierarchy"/>
    <dgm:cxn modelId="{A5D2A107-4281-4A35-8A2B-53E4F36C1A09}" type="presParOf" srcId="{8EA07590-F879-44FA-B8D7-4DDACADA0C0C}" destId="{733FA2C1-BF58-4D67-A0EF-833771DF4C3F}" srcOrd="0" destOrd="0" presId="urn:microsoft.com/office/officeart/2008/layout/HorizontalMultiLevelHierarchy"/>
    <dgm:cxn modelId="{D0E8AC54-5AA6-40C2-9571-073D839BC7E3}" type="presParOf" srcId="{733FA2C1-BF58-4D67-A0EF-833771DF4C3F}" destId="{5E05F189-421A-4C81-B316-E4CE4922C364}" srcOrd="0" destOrd="0" presId="urn:microsoft.com/office/officeart/2008/layout/HorizontalMultiLevelHierarchy"/>
    <dgm:cxn modelId="{CF736DC9-A99A-45E4-BC60-38E937215CB8}" type="presParOf" srcId="{733FA2C1-BF58-4D67-A0EF-833771DF4C3F}" destId="{586C2784-A085-416A-8B4D-CB0F8F788D78}" srcOrd="1" destOrd="0" presId="urn:microsoft.com/office/officeart/2008/layout/HorizontalMultiLevelHierarchy"/>
    <dgm:cxn modelId="{BDB16D37-61AA-4EC5-9D11-8F4E019B1161}" type="presParOf" srcId="{586C2784-A085-416A-8B4D-CB0F8F788D78}" destId="{C59AA5C7-D68D-471C-9FE9-5BA3EEF63448}" srcOrd="0" destOrd="0" presId="urn:microsoft.com/office/officeart/2008/layout/HorizontalMultiLevelHierarchy"/>
    <dgm:cxn modelId="{1CD57C33-FEBF-4E5D-A9AC-387199D29DDB}" type="presParOf" srcId="{C59AA5C7-D68D-471C-9FE9-5BA3EEF63448}" destId="{4F673B4B-1124-44D3-B7CA-7C1492E6B30D}" srcOrd="0" destOrd="0" presId="urn:microsoft.com/office/officeart/2008/layout/HorizontalMultiLevelHierarchy"/>
    <dgm:cxn modelId="{CBFE625F-0A27-40EC-9DA4-42206CE6E5B8}" type="presParOf" srcId="{586C2784-A085-416A-8B4D-CB0F8F788D78}" destId="{103554B3-4D76-4DE0-AB4D-E39CDBAFBD70}" srcOrd="1" destOrd="0" presId="urn:microsoft.com/office/officeart/2008/layout/HorizontalMultiLevelHierarchy"/>
    <dgm:cxn modelId="{53BE865D-AE40-4BAA-8E02-604C540D368D}" type="presParOf" srcId="{103554B3-4D76-4DE0-AB4D-E39CDBAFBD70}" destId="{87C4AE28-2840-4046-A992-08D596D764ED}" srcOrd="0" destOrd="0" presId="urn:microsoft.com/office/officeart/2008/layout/HorizontalMultiLevelHierarchy"/>
    <dgm:cxn modelId="{9E156FBF-A48B-45EE-A3F4-13C6FB8133AF}" type="presParOf" srcId="{103554B3-4D76-4DE0-AB4D-E39CDBAFBD70}" destId="{BB5F4A85-0C04-4F94-9346-DC164BDDFB74}" srcOrd="1" destOrd="0" presId="urn:microsoft.com/office/officeart/2008/layout/HorizontalMultiLevelHierarchy"/>
    <dgm:cxn modelId="{B5C1E671-0C70-4699-9C92-4F1E4F93B0C7}" type="presParOf" srcId="{586C2784-A085-416A-8B4D-CB0F8F788D78}" destId="{7D4F6397-4725-45CA-9AD4-A7D4E005E89D}" srcOrd="2" destOrd="0" presId="urn:microsoft.com/office/officeart/2008/layout/HorizontalMultiLevelHierarchy"/>
    <dgm:cxn modelId="{8A83B5C4-218B-4C44-BB12-BCCFB2B7892B}" type="presParOf" srcId="{7D4F6397-4725-45CA-9AD4-A7D4E005E89D}" destId="{3C4F2558-CCAB-44BF-A7B5-D3CC9561A132}" srcOrd="0" destOrd="0" presId="urn:microsoft.com/office/officeart/2008/layout/HorizontalMultiLevelHierarchy"/>
    <dgm:cxn modelId="{30E17354-A5BA-44B3-A397-47980F6D41AC}" type="presParOf" srcId="{586C2784-A085-416A-8B4D-CB0F8F788D78}" destId="{D40F83BD-4B4D-42F4-85EC-2E38CB4111DE}" srcOrd="3" destOrd="0" presId="urn:microsoft.com/office/officeart/2008/layout/HorizontalMultiLevelHierarchy"/>
    <dgm:cxn modelId="{11E0AFE4-E294-4A8E-A76D-C13FF77A2EEB}" type="presParOf" srcId="{D40F83BD-4B4D-42F4-85EC-2E38CB4111DE}" destId="{9DCDCF1A-118E-4D4E-B402-2291F7F2A556}" srcOrd="0" destOrd="0" presId="urn:microsoft.com/office/officeart/2008/layout/HorizontalMultiLevelHierarchy"/>
    <dgm:cxn modelId="{0B66DCBE-79C6-4358-AC6F-FA65C77827B6}" type="presParOf" srcId="{D40F83BD-4B4D-42F4-85EC-2E38CB4111DE}" destId="{7D7DCDD4-1AEA-4530-9507-4E85FADD3E4B}" srcOrd="1" destOrd="0" presId="urn:microsoft.com/office/officeart/2008/layout/HorizontalMultiLevelHierarchy"/>
    <dgm:cxn modelId="{751E3C5D-99DC-47D1-8E1E-B9646B697C63}" type="presParOf" srcId="{586C2784-A085-416A-8B4D-CB0F8F788D78}" destId="{B5C493F0-E8D7-41E6-88CF-DAC2B62AD865}" srcOrd="4" destOrd="0" presId="urn:microsoft.com/office/officeart/2008/layout/HorizontalMultiLevelHierarchy"/>
    <dgm:cxn modelId="{96FDCC94-8945-4E19-9912-9CC2AB820DBD}" type="presParOf" srcId="{B5C493F0-E8D7-41E6-88CF-DAC2B62AD865}" destId="{C8C49F50-2D7E-45C0-9571-BF4EF6191474}" srcOrd="0" destOrd="0" presId="urn:microsoft.com/office/officeart/2008/layout/HorizontalMultiLevelHierarchy"/>
    <dgm:cxn modelId="{B6981D65-A450-43B8-B9D8-44455FD29DF3}" type="presParOf" srcId="{586C2784-A085-416A-8B4D-CB0F8F788D78}" destId="{EBB58254-6FA0-4FBD-A6BE-641D0BF9C4C3}" srcOrd="5" destOrd="0" presId="urn:microsoft.com/office/officeart/2008/layout/HorizontalMultiLevelHierarchy"/>
    <dgm:cxn modelId="{6C098BE0-4997-4D8C-BA58-35A30F25CEFF}" type="presParOf" srcId="{EBB58254-6FA0-4FBD-A6BE-641D0BF9C4C3}" destId="{48BC145D-3DAA-4E35-A222-BF18116DF9EC}" srcOrd="0" destOrd="0" presId="urn:microsoft.com/office/officeart/2008/layout/HorizontalMultiLevelHierarchy"/>
    <dgm:cxn modelId="{3B23DA2A-7F1F-49E2-B491-261D8B66B049}" type="presParOf" srcId="{EBB58254-6FA0-4FBD-A6BE-641D0BF9C4C3}" destId="{F5775174-B14F-4F47-9AA1-43B9AA3373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F0B92-2375-47C2-9EF2-664D525056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8F524-AB3C-4C03-AC08-F94F741D5DCA}">
      <dgm:prSet phldrT="[Text]"/>
      <dgm:spPr/>
      <dgm:t>
        <a:bodyPr/>
        <a:lstStyle/>
        <a:p>
          <a:r>
            <a:rPr lang="en-US" dirty="0" smtClean="0"/>
            <a:t>Benefits of Regular Reading</a:t>
          </a:r>
          <a:endParaRPr lang="en-US" dirty="0"/>
        </a:p>
      </dgm:t>
    </dgm:pt>
    <dgm:pt modelId="{251119DA-8135-4913-8E49-BCAA4DE0CC38}" type="parTrans" cxnId="{2E5D26AE-8EBD-4653-A590-63CD92F47501}">
      <dgm:prSet/>
      <dgm:spPr/>
      <dgm:t>
        <a:bodyPr/>
        <a:lstStyle/>
        <a:p>
          <a:endParaRPr lang="en-US"/>
        </a:p>
      </dgm:t>
    </dgm:pt>
    <dgm:pt modelId="{DC765818-45D1-4C5A-8205-B9E32813A8D5}" type="sibTrans" cxnId="{2E5D26AE-8EBD-4653-A590-63CD92F47501}">
      <dgm:prSet/>
      <dgm:spPr/>
      <dgm:t>
        <a:bodyPr/>
        <a:lstStyle/>
        <a:p>
          <a:endParaRPr lang="en-US"/>
        </a:p>
      </dgm:t>
    </dgm:pt>
    <dgm:pt modelId="{D0567F44-65C1-4B01-BA47-D6E5E1D45D1E}">
      <dgm:prSet phldrT="[Text]"/>
      <dgm:spPr/>
      <dgm:t>
        <a:bodyPr/>
        <a:lstStyle/>
        <a:p>
          <a:r>
            <a:rPr lang="en-US" dirty="0" smtClean="0"/>
            <a:t>increased vocabulary</a:t>
          </a:r>
          <a:endParaRPr lang="en-US" dirty="0"/>
        </a:p>
      </dgm:t>
    </dgm:pt>
    <dgm:pt modelId="{576BC4A4-D372-4647-A1F1-462C68089AFC}" type="parTrans" cxnId="{C43BFB84-726E-460C-9BC8-D144217EBB33}">
      <dgm:prSet/>
      <dgm:spPr/>
      <dgm:t>
        <a:bodyPr/>
        <a:lstStyle/>
        <a:p>
          <a:endParaRPr lang="en-US"/>
        </a:p>
      </dgm:t>
    </dgm:pt>
    <dgm:pt modelId="{5AD5726C-4E27-404C-8AAE-BB6D53D48A12}" type="sibTrans" cxnId="{C43BFB84-726E-460C-9BC8-D144217EBB33}">
      <dgm:prSet/>
      <dgm:spPr/>
      <dgm:t>
        <a:bodyPr/>
        <a:lstStyle/>
        <a:p>
          <a:endParaRPr lang="en-US"/>
        </a:p>
      </dgm:t>
    </dgm:pt>
    <dgm:pt modelId="{6A80BF26-164A-43BE-8AF0-D37377D08B63}">
      <dgm:prSet phldrT="[Text]"/>
      <dgm:spPr/>
      <dgm:t>
        <a:bodyPr/>
        <a:lstStyle/>
        <a:p>
          <a:r>
            <a:rPr lang="en-US" dirty="0" smtClean="0"/>
            <a:t>hundreds of new terms in context</a:t>
          </a:r>
          <a:endParaRPr lang="en-US" dirty="0"/>
        </a:p>
      </dgm:t>
    </dgm:pt>
    <dgm:pt modelId="{64D89925-509E-4528-9552-271F3305A50D}" type="parTrans" cxnId="{5EE332CC-EC06-4A69-94EA-80D07118BD02}">
      <dgm:prSet/>
      <dgm:spPr/>
      <dgm:t>
        <a:bodyPr/>
        <a:lstStyle/>
        <a:p>
          <a:endParaRPr lang="en-US"/>
        </a:p>
      </dgm:t>
    </dgm:pt>
    <dgm:pt modelId="{0E46ED89-722D-438D-8F9E-BC5BFACC93CC}" type="sibTrans" cxnId="{5EE332CC-EC06-4A69-94EA-80D07118BD02}">
      <dgm:prSet/>
      <dgm:spPr/>
      <dgm:t>
        <a:bodyPr/>
        <a:lstStyle/>
        <a:p>
          <a:endParaRPr lang="en-US"/>
        </a:p>
      </dgm:t>
    </dgm:pt>
    <dgm:pt modelId="{5EC9BB60-DF58-4A82-8BE6-3B52780F5BEF}">
      <dgm:prSet phldrT="[Text]"/>
      <dgm:spPr/>
      <dgm:t>
        <a:bodyPr/>
        <a:lstStyle/>
        <a:p>
          <a:r>
            <a:rPr lang="en-US" dirty="0" smtClean="0"/>
            <a:t>visual clues</a:t>
          </a:r>
          <a:endParaRPr lang="en-US" dirty="0"/>
        </a:p>
      </dgm:t>
    </dgm:pt>
    <dgm:pt modelId="{D8BA8556-26E8-4B99-B047-D85956806954}" type="parTrans" cxnId="{260961DB-729D-414C-BAA5-F79237B99EED}">
      <dgm:prSet/>
      <dgm:spPr/>
      <dgm:t>
        <a:bodyPr/>
        <a:lstStyle/>
        <a:p>
          <a:endParaRPr lang="en-US"/>
        </a:p>
      </dgm:t>
    </dgm:pt>
    <dgm:pt modelId="{EE664FE1-51C3-4B37-B84F-C6B99CB8E049}" type="sibTrans" cxnId="{260961DB-729D-414C-BAA5-F79237B99EED}">
      <dgm:prSet/>
      <dgm:spPr/>
      <dgm:t>
        <a:bodyPr/>
        <a:lstStyle/>
        <a:p>
          <a:endParaRPr lang="en-US"/>
        </a:p>
      </dgm:t>
    </dgm:pt>
    <dgm:pt modelId="{2DB8CB4B-3095-4F72-A93F-3026C6F916DE}">
      <dgm:prSet phldrT="[Text]"/>
      <dgm:spPr/>
      <dgm:t>
        <a:bodyPr/>
        <a:lstStyle/>
        <a:p>
          <a:r>
            <a:rPr lang="en-US" dirty="0" smtClean="0"/>
            <a:t>knowledge about the world</a:t>
          </a:r>
          <a:endParaRPr lang="en-US" dirty="0"/>
        </a:p>
      </dgm:t>
    </dgm:pt>
    <dgm:pt modelId="{CFBB4253-7C40-4951-A0AB-93B29D2FCFF4}" type="parTrans" cxnId="{C7362B4A-B344-4928-91E5-12094B0C298C}">
      <dgm:prSet/>
      <dgm:spPr/>
      <dgm:t>
        <a:bodyPr/>
        <a:lstStyle/>
        <a:p>
          <a:endParaRPr lang="en-US"/>
        </a:p>
      </dgm:t>
    </dgm:pt>
    <dgm:pt modelId="{22C9D120-2CBD-4E45-88CF-16E566E33FB5}" type="sibTrans" cxnId="{C7362B4A-B344-4928-91E5-12094B0C298C}">
      <dgm:prSet/>
      <dgm:spPr/>
      <dgm:t>
        <a:bodyPr/>
        <a:lstStyle/>
        <a:p>
          <a:endParaRPr lang="en-US"/>
        </a:p>
      </dgm:t>
    </dgm:pt>
    <dgm:pt modelId="{E198AA3D-3B74-4DC9-81C9-7A674584EE94}">
      <dgm:prSet phldrT="[Text]"/>
      <dgm:spPr/>
      <dgm:t>
        <a:bodyPr/>
        <a:lstStyle/>
        <a:p>
          <a:r>
            <a:rPr lang="en-US" dirty="0" smtClean="0"/>
            <a:t>newspaper </a:t>
          </a:r>
          <a:endParaRPr lang="en-US" dirty="0"/>
        </a:p>
      </dgm:t>
    </dgm:pt>
    <dgm:pt modelId="{353C76AA-1562-416F-9778-B46D1F86D783}" type="parTrans" cxnId="{5274710B-3F95-42FC-BDB7-5EE1805EFAB1}">
      <dgm:prSet/>
      <dgm:spPr/>
      <dgm:t>
        <a:bodyPr/>
        <a:lstStyle/>
        <a:p>
          <a:endParaRPr lang="en-US"/>
        </a:p>
      </dgm:t>
    </dgm:pt>
    <dgm:pt modelId="{9C528967-A0BC-4BB1-BEF2-A37C6CE34607}" type="sibTrans" cxnId="{5274710B-3F95-42FC-BDB7-5EE1805EFAB1}">
      <dgm:prSet/>
      <dgm:spPr/>
      <dgm:t>
        <a:bodyPr/>
        <a:lstStyle/>
        <a:p>
          <a:endParaRPr lang="en-US"/>
        </a:p>
      </dgm:t>
    </dgm:pt>
    <dgm:pt modelId="{F4053C0A-E764-4278-A505-1A401A01E165}">
      <dgm:prSet phldrT="[Text]"/>
      <dgm:spPr/>
      <dgm:t>
        <a:bodyPr/>
        <a:lstStyle/>
        <a:p>
          <a:r>
            <a:rPr lang="en-US" dirty="0" smtClean="0"/>
            <a:t>magazines</a:t>
          </a:r>
          <a:endParaRPr lang="en-US" dirty="0"/>
        </a:p>
      </dgm:t>
    </dgm:pt>
    <dgm:pt modelId="{AEE95105-C61B-448A-BF1A-F9BD6BC8AEA4}" type="parTrans" cxnId="{01895FB9-8E1A-4138-86AA-BA6EFBA9CF61}">
      <dgm:prSet/>
      <dgm:spPr/>
      <dgm:t>
        <a:bodyPr/>
        <a:lstStyle/>
        <a:p>
          <a:endParaRPr lang="en-US"/>
        </a:p>
      </dgm:t>
    </dgm:pt>
    <dgm:pt modelId="{5FBFA466-566C-4897-BFE0-0D0B5DB9B540}" type="sibTrans" cxnId="{01895FB9-8E1A-4138-86AA-BA6EFBA9CF61}">
      <dgm:prSet/>
      <dgm:spPr/>
      <dgm:t>
        <a:bodyPr/>
        <a:lstStyle/>
        <a:p>
          <a:endParaRPr lang="en-US"/>
        </a:p>
      </dgm:t>
    </dgm:pt>
    <dgm:pt modelId="{05D4AB6E-762D-42F1-8A91-5826EE921331}">
      <dgm:prSet phldrT="[Text]"/>
      <dgm:spPr/>
      <dgm:t>
        <a:bodyPr/>
        <a:lstStyle/>
        <a:p>
          <a:r>
            <a:rPr lang="en-US" dirty="0" smtClean="0"/>
            <a:t>improved job chances</a:t>
          </a:r>
          <a:endParaRPr lang="en-US" dirty="0"/>
        </a:p>
      </dgm:t>
    </dgm:pt>
    <dgm:pt modelId="{078F1B5D-2C71-458D-9F8A-9F28D0EB42E4}" type="parTrans" cxnId="{A7023253-837E-41A8-96E4-2104350AB91B}">
      <dgm:prSet/>
      <dgm:spPr/>
      <dgm:t>
        <a:bodyPr/>
        <a:lstStyle/>
        <a:p>
          <a:endParaRPr lang="en-US"/>
        </a:p>
      </dgm:t>
    </dgm:pt>
    <dgm:pt modelId="{CBA67425-E01A-4055-A34B-74BDF23F0AF3}" type="sibTrans" cxnId="{A7023253-837E-41A8-96E4-2104350AB91B}">
      <dgm:prSet/>
      <dgm:spPr/>
      <dgm:t>
        <a:bodyPr/>
        <a:lstStyle/>
        <a:p>
          <a:endParaRPr lang="en-US"/>
        </a:p>
      </dgm:t>
    </dgm:pt>
    <dgm:pt modelId="{53B2CDF5-CE02-4B63-A8F5-0891D754D744}">
      <dgm:prSet phldrT="[Text]"/>
      <dgm:spPr/>
      <dgm:t>
        <a:bodyPr/>
        <a:lstStyle/>
        <a:p>
          <a:r>
            <a:rPr lang="en-US" dirty="0" smtClean="0"/>
            <a:t>interview questions about general knowledge</a:t>
          </a:r>
          <a:endParaRPr lang="en-US" dirty="0"/>
        </a:p>
      </dgm:t>
    </dgm:pt>
    <dgm:pt modelId="{8446B848-70AD-44B8-921D-078FDC8023F8}" type="parTrans" cxnId="{968F7AE8-74E1-40AC-81DA-A4B87C3F99F5}">
      <dgm:prSet/>
      <dgm:spPr/>
      <dgm:t>
        <a:bodyPr/>
        <a:lstStyle/>
        <a:p>
          <a:endParaRPr lang="en-US"/>
        </a:p>
      </dgm:t>
    </dgm:pt>
    <dgm:pt modelId="{1F21B398-6EAB-44B7-9EAF-61273F94D802}" type="sibTrans" cxnId="{968F7AE8-74E1-40AC-81DA-A4B87C3F99F5}">
      <dgm:prSet/>
      <dgm:spPr/>
      <dgm:t>
        <a:bodyPr/>
        <a:lstStyle/>
        <a:p>
          <a:endParaRPr lang="en-US"/>
        </a:p>
      </dgm:t>
    </dgm:pt>
    <dgm:pt modelId="{15228526-33B4-4DC3-AA0C-29AB2CD1BA3C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5B989E1-1BB0-41F3-AA9A-819C2227F730}" type="parTrans" cxnId="{BD73781B-4417-489C-9055-4A532D5160B5}">
      <dgm:prSet/>
      <dgm:spPr/>
      <dgm:t>
        <a:bodyPr/>
        <a:lstStyle/>
        <a:p>
          <a:endParaRPr lang="en-US"/>
        </a:p>
      </dgm:t>
    </dgm:pt>
    <dgm:pt modelId="{4A65E8A2-DBCA-4201-B129-289A3C158207}" type="sibTrans" cxnId="{BD73781B-4417-489C-9055-4A532D5160B5}">
      <dgm:prSet/>
      <dgm:spPr/>
      <dgm:t>
        <a:bodyPr/>
        <a:lstStyle/>
        <a:p>
          <a:endParaRPr lang="en-US"/>
        </a:p>
      </dgm:t>
    </dgm:pt>
    <dgm:pt modelId="{E01DF1FC-1D12-4146-B12F-9B2D0FA88170}" type="pres">
      <dgm:prSet presAssocID="{F4BF0B92-2375-47C2-9EF2-664D525056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A1CF52-AD6F-46D5-88C7-26E47322A0F9}" type="pres">
      <dgm:prSet presAssocID="{4258F524-AB3C-4C03-AC08-F94F741D5DCA}" presName="hierRoot1" presStyleCnt="0"/>
      <dgm:spPr/>
    </dgm:pt>
    <dgm:pt modelId="{ED248289-E3C4-4F91-9FB1-C6D2F600E67B}" type="pres">
      <dgm:prSet presAssocID="{4258F524-AB3C-4C03-AC08-F94F741D5DCA}" presName="composite" presStyleCnt="0"/>
      <dgm:spPr/>
    </dgm:pt>
    <dgm:pt modelId="{3A8C5D37-8967-4F02-9073-C025B3CE5355}" type="pres">
      <dgm:prSet presAssocID="{4258F524-AB3C-4C03-AC08-F94F741D5DCA}" presName="background" presStyleLbl="node0" presStyleIdx="0" presStyleCnt="1"/>
      <dgm:spPr/>
    </dgm:pt>
    <dgm:pt modelId="{F0E2D3A9-0169-4AA5-A7DD-EA5EF7339346}" type="pres">
      <dgm:prSet presAssocID="{4258F524-AB3C-4C03-AC08-F94F741D5DCA}" presName="text" presStyleLbl="fgAcc0" presStyleIdx="0" presStyleCnt="1" custScaleX="161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6A964-C52B-4F69-8109-217AA5AACB7F}" type="pres">
      <dgm:prSet presAssocID="{4258F524-AB3C-4C03-AC08-F94F741D5DCA}" presName="hierChild2" presStyleCnt="0"/>
      <dgm:spPr/>
    </dgm:pt>
    <dgm:pt modelId="{D64C038A-D13D-4AF9-A7AF-D26F79A9FB0D}" type="pres">
      <dgm:prSet presAssocID="{576BC4A4-D372-4647-A1F1-462C68089AF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47B1783-E77E-473F-8687-CEBC6C5EFECB}" type="pres">
      <dgm:prSet presAssocID="{D0567F44-65C1-4B01-BA47-D6E5E1D45D1E}" presName="hierRoot2" presStyleCnt="0"/>
      <dgm:spPr/>
    </dgm:pt>
    <dgm:pt modelId="{1E8ACC2C-FB15-48DB-89D0-0351A3BD30D7}" type="pres">
      <dgm:prSet presAssocID="{D0567F44-65C1-4B01-BA47-D6E5E1D45D1E}" presName="composite2" presStyleCnt="0"/>
      <dgm:spPr/>
    </dgm:pt>
    <dgm:pt modelId="{2F9139F1-2D9D-4D97-B4C7-220043592EDE}" type="pres">
      <dgm:prSet presAssocID="{D0567F44-65C1-4B01-BA47-D6E5E1D45D1E}" presName="background2" presStyleLbl="node2" presStyleIdx="0" presStyleCnt="3"/>
      <dgm:spPr/>
    </dgm:pt>
    <dgm:pt modelId="{4E1EB543-4E6F-4BE1-B47C-D8E78B17F13F}" type="pres">
      <dgm:prSet presAssocID="{D0567F44-65C1-4B01-BA47-D6E5E1D45D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42D5F-F23C-4225-931C-CE5BC387F32D}" type="pres">
      <dgm:prSet presAssocID="{D0567F44-65C1-4B01-BA47-D6E5E1D45D1E}" presName="hierChild3" presStyleCnt="0"/>
      <dgm:spPr/>
    </dgm:pt>
    <dgm:pt modelId="{491E624F-E85C-4D0F-BD9F-99292F33DB78}" type="pres">
      <dgm:prSet presAssocID="{64D89925-509E-4528-9552-271F3305A50D}" presName="Name17" presStyleLbl="parChTrans1D3" presStyleIdx="0" presStyleCnt="6"/>
      <dgm:spPr/>
      <dgm:t>
        <a:bodyPr/>
        <a:lstStyle/>
        <a:p>
          <a:endParaRPr lang="en-US"/>
        </a:p>
      </dgm:t>
    </dgm:pt>
    <dgm:pt modelId="{A074FB0A-5931-427B-97F1-53C23C6D19E4}" type="pres">
      <dgm:prSet presAssocID="{6A80BF26-164A-43BE-8AF0-D37377D08B63}" presName="hierRoot3" presStyleCnt="0"/>
      <dgm:spPr/>
    </dgm:pt>
    <dgm:pt modelId="{C1A469BA-5D3A-40E6-AD24-F933147C91A9}" type="pres">
      <dgm:prSet presAssocID="{6A80BF26-164A-43BE-8AF0-D37377D08B63}" presName="composite3" presStyleCnt="0"/>
      <dgm:spPr/>
    </dgm:pt>
    <dgm:pt modelId="{E9233A4E-3672-4430-95AA-D163C3ED43F7}" type="pres">
      <dgm:prSet presAssocID="{6A80BF26-164A-43BE-8AF0-D37377D08B63}" presName="background3" presStyleLbl="node3" presStyleIdx="0" presStyleCnt="6"/>
      <dgm:spPr/>
    </dgm:pt>
    <dgm:pt modelId="{B6787D16-5DE5-4A21-9C9A-0637EC98EB8A}" type="pres">
      <dgm:prSet presAssocID="{6A80BF26-164A-43BE-8AF0-D37377D08B63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552E2-FFAD-4687-9A41-410D646A6DDA}" type="pres">
      <dgm:prSet presAssocID="{6A80BF26-164A-43BE-8AF0-D37377D08B63}" presName="hierChild4" presStyleCnt="0"/>
      <dgm:spPr/>
    </dgm:pt>
    <dgm:pt modelId="{03EF4558-0871-4B1C-81AD-B85FA96C3D66}" type="pres">
      <dgm:prSet presAssocID="{D8BA8556-26E8-4B99-B047-D85956806954}" presName="Name17" presStyleLbl="parChTrans1D3" presStyleIdx="1" presStyleCnt="6"/>
      <dgm:spPr/>
      <dgm:t>
        <a:bodyPr/>
        <a:lstStyle/>
        <a:p>
          <a:endParaRPr lang="en-US"/>
        </a:p>
      </dgm:t>
    </dgm:pt>
    <dgm:pt modelId="{A3CCF7D0-820C-4FBF-BA5B-7BD658BA69B3}" type="pres">
      <dgm:prSet presAssocID="{5EC9BB60-DF58-4A82-8BE6-3B52780F5BEF}" presName="hierRoot3" presStyleCnt="0"/>
      <dgm:spPr/>
    </dgm:pt>
    <dgm:pt modelId="{66104B3E-5659-466F-B100-8E9573C63431}" type="pres">
      <dgm:prSet presAssocID="{5EC9BB60-DF58-4A82-8BE6-3B52780F5BEF}" presName="composite3" presStyleCnt="0"/>
      <dgm:spPr/>
    </dgm:pt>
    <dgm:pt modelId="{82AC914E-9601-43D4-B4C7-E88EB91B98F4}" type="pres">
      <dgm:prSet presAssocID="{5EC9BB60-DF58-4A82-8BE6-3B52780F5BEF}" presName="background3" presStyleLbl="node3" presStyleIdx="1" presStyleCnt="6"/>
      <dgm:spPr/>
    </dgm:pt>
    <dgm:pt modelId="{739F3469-826A-469E-8872-704B0A42B5A7}" type="pres">
      <dgm:prSet presAssocID="{5EC9BB60-DF58-4A82-8BE6-3B52780F5BEF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FAD6B2-2514-4792-90A7-3C77BC61D651}" type="pres">
      <dgm:prSet presAssocID="{5EC9BB60-DF58-4A82-8BE6-3B52780F5BEF}" presName="hierChild4" presStyleCnt="0"/>
      <dgm:spPr/>
    </dgm:pt>
    <dgm:pt modelId="{DDA1DB01-2653-4D9D-8458-8AE0F3341FC8}" type="pres">
      <dgm:prSet presAssocID="{CFBB4253-7C40-4951-A0AB-93B29D2FCFF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C44DA37-3A4B-4858-A18F-183D484B51D6}" type="pres">
      <dgm:prSet presAssocID="{2DB8CB4B-3095-4F72-A93F-3026C6F916DE}" presName="hierRoot2" presStyleCnt="0"/>
      <dgm:spPr/>
    </dgm:pt>
    <dgm:pt modelId="{EA3AC700-5723-4216-A7FF-1BEFED72B36D}" type="pres">
      <dgm:prSet presAssocID="{2DB8CB4B-3095-4F72-A93F-3026C6F916DE}" presName="composite2" presStyleCnt="0"/>
      <dgm:spPr/>
    </dgm:pt>
    <dgm:pt modelId="{24C0137C-00E5-40F0-A217-B72F0366647C}" type="pres">
      <dgm:prSet presAssocID="{2DB8CB4B-3095-4F72-A93F-3026C6F916DE}" presName="background2" presStyleLbl="node2" presStyleIdx="1" presStyleCnt="3"/>
      <dgm:spPr/>
    </dgm:pt>
    <dgm:pt modelId="{2DF36ED6-6C80-4566-B4BA-C7C50EA83664}" type="pres">
      <dgm:prSet presAssocID="{2DB8CB4B-3095-4F72-A93F-3026C6F916D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24C37-9906-4A99-9AEB-957287C6EEE8}" type="pres">
      <dgm:prSet presAssocID="{2DB8CB4B-3095-4F72-A93F-3026C6F916DE}" presName="hierChild3" presStyleCnt="0"/>
      <dgm:spPr/>
    </dgm:pt>
    <dgm:pt modelId="{1A8BE638-3E04-4080-961E-D1AB55805D83}" type="pres">
      <dgm:prSet presAssocID="{353C76AA-1562-416F-9778-B46D1F86D783}" presName="Name17" presStyleLbl="parChTrans1D3" presStyleIdx="2" presStyleCnt="6"/>
      <dgm:spPr/>
      <dgm:t>
        <a:bodyPr/>
        <a:lstStyle/>
        <a:p>
          <a:endParaRPr lang="en-US"/>
        </a:p>
      </dgm:t>
    </dgm:pt>
    <dgm:pt modelId="{10CD5D90-9FFF-43FE-84AB-0A76C163700E}" type="pres">
      <dgm:prSet presAssocID="{E198AA3D-3B74-4DC9-81C9-7A674584EE94}" presName="hierRoot3" presStyleCnt="0"/>
      <dgm:spPr/>
    </dgm:pt>
    <dgm:pt modelId="{C9BD3409-135B-4AF3-93D3-7737FE99F13B}" type="pres">
      <dgm:prSet presAssocID="{E198AA3D-3B74-4DC9-81C9-7A674584EE94}" presName="composite3" presStyleCnt="0"/>
      <dgm:spPr/>
    </dgm:pt>
    <dgm:pt modelId="{3E53EC85-3DA7-490F-AD90-C27BB12F7B4A}" type="pres">
      <dgm:prSet presAssocID="{E198AA3D-3B74-4DC9-81C9-7A674584EE94}" presName="background3" presStyleLbl="node3" presStyleIdx="2" presStyleCnt="6"/>
      <dgm:spPr/>
    </dgm:pt>
    <dgm:pt modelId="{1D5D4A77-9613-49D1-A82B-708AA37625F0}" type="pres">
      <dgm:prSet presAssocID="{E198AA3D-3B74-4DC9-81C9-7A674584EE94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96B4F9-21B6-4DB9-B777-92D975B016C0}" type="pres">
      <dgm:prSet presAssocID="{E198AA3D-3B74-4DC9-81C9-7A674584EE94}" presName="hierChild4" presStyleCnt="0"/>
      <dgm:spPr/>
    </dgm:pt>
    <dgm:pt modelId="{E3428B8C-C3E7-4C4E-A59D-FB500CE2E224}" type="pres">
      <dgm:prSet presAssocID="{AEE95105-C61B-448A-BF1A-F9BD6BC8AEA4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C181638-EC70-4056-989B-2819240EADD9}" type="pres">
      <dgm:prSet presAssocID="{F4053C0A-E764-4278-A505-1A401A01E165}" presName="hierRoot3" presStyleCnt="0"/>
      <dgm:spPr/>
    </dgm:pt>
    <dgm:pt modelId="{2B1A8561-B584-460B-B640-113358DC7A8B}" type="pres">
      <dgm:prSet presAssocID="{F4053C0A-E764-4278-A505-1A401A01E165}" presName="composite3" presStyleCnt="0"/>
      <dgm:spPr/>
    </dgm:pt>
    <dgm:pt modelId="{3B43D8F6-B3C8-4BA2-855A-EA920615DEAF}" type="pres">
      <dgm:prSet presAssocID="{F4053C0A-E764-4278-A505-1A401A01E165}" presName="background3" presStyleLbl="node3" presStyleIdx="3" presStyleCnt="6"/>
      <dgm:spPr/>
    </dgm:pt>
    <dgm:pt modelId="{CC5C7159-DE7C-4CE9-BFFC-A6EEE7A183FF}" type="pres">
      <dgm:prSet presAssocID="{F4053C0A-E764-4278-A505-1A401A01E165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1FA67-E6F5-4D9E-BECA-9C2B6572C1BF}" type="pres">
      <dgm:prSet presAssocID="{F4053C0A-E764-4278-A505-1A401A01E165}" presName="hierChild4" presStyleCnt="0"/>
      <dgm:spPr/>
    </dgm:pt>
    <dgm:pt modelId="{FD854631-E29F-431B-9E63-909CBE083715}" type="pres">
      <dgm:prSet presAssocID="{078F1B5D-2C71-458D-9F8A-9F28D0EB42E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3D72359-C593-451D-9165-BAAF7F9DB51E}" type="pres">
      <dgm:prSet presAssocID="{05D4AB6E-762D-42F1-8A91-5826EE921331}" presName="hierRoot2" presStyleCnt="0"/>
      <dgm:spPr/>
    </dgm:pt>
    <dgm:pt modelId="{595DE5EC-D137-4CE6-906D-EE359F8622D4}" type="pres">
      <dgm:prSet presAssocID="{05D4AB6E-762D-42F1-8A91-5826EE921331}" presName="composite2" presStyleCnt="0"/>
      <dgm:spPr/>
    </dgm:pt>
    <dgm:pt modelId="{DEA5DF9D-3DC9-44C7-856C-B7F9D377F7C7}" type="pres">
      <dgm:prSet presAssocID="{05D4AB6E-762D-42F1-8A91-5826EE921331}" presName="background2" presStyleLbl="node2" presStyleIdx="2" presStyleCnt="3"/>
      <dgm:spPr/>
    </dgm:pt>
    <dgm:pt modelId="{4D16EFB5-4050-49AB-8219-1516086614DE}" type="pres">
      <dgm:prSet presAssocID="{05D4AB6E-762D-42F1-8A91-5826EE92133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EEA5A-3FF1-46E9-9B43-B3A3CC07E619}" type="pres">
      <dgm:prSet presAssocID="{05D4AB6E-762D-42F1-8A91-5826EE921331}" presName="hierChild3" presStyleCnt="0"/>
      <dgm:spPr/>
    </dgm:pt>
    <dgm:pt modelId="{475DCA29-74E1-4B83-B320-4A3445FB6319}" type="pres">
      <dgm:prSet presAssocID="{8446B848-70AD-44B8-921D-078FDC8023F8}" presName="Name17" presStyleLbl="parChTrans1D3" presStyleIdx="4" presStyleCnt="6"/>
      <dgm:spPr/>
      <dgm:t>
        <a:bodyPr/>
        <a:lstStyle/>
        <a:p>
          <a:endParaRPr lang="en-US"/>
        </a:p>
      </dgm:t>
    </dgm:pt>
    <dgm:pt modelId="{018DEBB0-D3FD-4188-AAEE-E904DB81F271}" type="pres">
      <dgm:prSet presAssocID="{53B2CDF5-CE02-4B63-A8F5-0891D754D744}" presName="hierRoot3" presStyleCnt="0"/>
      <dgm:spPr/>
    </dgm:pt>
    <dgm:pt modelId="{099E8CBA-38B5-446C-B574-DC5A2464838B}" type="pres">
      <dgm:prSet presAssocID="{53B2CDF5-CE02-4B63-A8F5-0891D754D744}" presName="composite3" presStyleCnt="0"/>
      <dgm:spPr/>
    </dgm:pt>
    <dgm:pt modelId="{9D0BE99E-CE3C-410A-9721-4AD2AC6A6E27}" type="pres">
      <dgm:prSet presAssocID="{53B2CDF5-CE02-4B63-A8F5-0891D754D744}" presName="background3" presStyleLbl="node3" presStyleIdx="4" presStyleCnt="6"/>
      <dgm:spPr/>
    </dgm:pt>
    <dgm:pt modelId="{242A1AB2-6D69-4AE9-853D-39CA13D6331A}" type="pres">
      <dgm:prSet presAssocID="{53B2CDF5-CE02-4B63-A8F5-0891D754D744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15F35-96AA-427F-8EF3-BE6E1FDB3396}" type="pres">
      <dgm:prSet presAssocID="{53B2CDF5-CE02-4B63-A8F5-0891D754D744}" presName="hierChild4" presStyleCnt="0"/>
      <dgm:spPr/>
    </dgm:pt>
    <dgm:pt modelId="{805AC23D-1FC6-4CBA-85D2-5AE6825948D9}" type="pres">
      <dgm:prSet presAssocID="{25B989E1-1BB0-41F3-AA9A-819C2227F730}" presName="Name17" presStyleLbl="parChTrans1D3" presStyleIdx="5" presStyleCnt="6"/>
      <dgm:spPr/>
      <dgm:t>
        <a:bodyPr/>
        <a:lstStyle/>
        <a:p>
          <a:endParaRPr lang="en-US"/>
        </a:p>
      </dgm:t>
    </dgm:pt>
    <dgm:pt modelId="{EB6617AE-0DCD-46BE-BD9D-79F42A7CDD05}" type="pres">
      <dgm:prSet presAssocID="{15228526-33B4-4DC3-AA0C-29AB2CD1BA3C}" presName="hierRoot3" presStyleCnt="0"/>
      <dgm:spPr/>
    </dgm:pt>
    <dgm:pt modelId="{55B59A6F-08C6-44CC-B486-0558501131B7}" type="pres">
      <dgm:prSet presAssocID="{15228526-33B4-4DC3-AA0C-29AB2CD1BA3C}" presName="composite3" presStyleCnt="0"/>
      <dgm:spPr/>
    </dgm:pt>
    <dgm:pt modelId="{70BCB811-83DA-41D0-B8D3-6EF8836C5154}" type="pres">
      <dgm:prSet presAssocID="{15228526-33B4-4DC3-AA0C-29AB2CD1BA3C}" presName="background3" presStyleLbl="node3" presStyleIdx="5" presStyleCnt="6"/>
      <dgm:spPr/>
    </dgm:pt>
    <dgm:pt modelId="{FC23FA41-1B8F-441F-8723-9C3E04B4829B}" type="pres">
      <dgm:prSet presAssocID="{15228526-33B4-4DC3-AA0C-29AB2CD1BA3C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C61170-3F10-4E60-BE87-CA083CCC3708}" type="pres">
      <dgm:prSet presAssocID="{15228526-33B4-4DC3-AA0C-29AB2CD1BA3C}" presName="hierChild4" presStyleCnt="0"/>
      <dgm:spPr/>
    </dgm:pt>
  </dgm:ptLst>
  <dgm:cxnLst>
    <dgm:cxn modelId="{2E36ECED-6934-429D-B854-ECF565B49557}" type="presOf" srcId="{8446B848-70AD-44B8-921D-078FDC8023F8}" destId="{475DCA29-74E1-4B83-B320-4A3445FB6319}" srcOrd="0" destOrd="0" presId="urn:microsoft.com/office/officeart/2005/8/layout/hierarchy1"/>
    <dgm:cxn modelId="{01895FB9-8E1A-4138-86AA-BA6EFBA9CF61}" srcId="{2DB8CB4B-3095-4F72-A93F-3026C6F916DE}" destId="{F4053C0A-E764-4278-A505-1A401A01E165}" srcOrd="1" destOrd="0" parTransId="{AEE95105-C61B-448A-BF1A-F9BD6BC8AEA4}" sibTransId="{5FBFA466-566C-4897-BFE0-0D0B5DB9B540}"/>
    <dgm:cxn modelId="{C43BFB84-726E-460C-9BC8-D144217EBB33}" srcId="{4258F524-AB3C-4C03-AC08-F94F741D5DCA}" destId="{D0567F44-65C1-4B01-BA47-D6E5E1D45D1E}" srcOrd="0" destOrd="0" parTransId="{576BC4A4-D372-4647-A1F1-462C68089AFC}" sibTransId="{5AD5726C-4E27-404C-8AAE-BB6D53D48A12}"/>
    <dgm:cxn modelId="{A7023253-837E-41A8-96E4-2104350AB91B}" srcId="{4258F524-AB3C-4C03-AC08-F94F741D5DCA}" destId="{05D4AB6E-762D-42F1-8A91-5826EE921331}" srcOrd="2" destOrd="0" parTransId="{078F1B5D-2C71-458D-9F8A-9F28D0EB42E4}" sibTransId="{CBA67425-E01A-4055-A34B-74BDF23F0AF3}"/>
    <dgm:cxn modelId="{9EC2EE96-264B-4DA9-9006-80CFEB76B094}" type="presOf" srcId="{F4053C0A-E764-4278-A505-1A401A01E165}" destId="{CC5C7159-DE7C-4CE9-BFFC-A6EEE7A183FF}" srcOrd="0" destOrd="0" presId="urn:microsoft.com/office/officeart/2005/8/layout/hierarchy1"/>
    <dgm:cxn modelId="{260961DB-729D-414C-BAA5-F79237B99EED}" srcId="{D0567F44-65C1-4B01-BA47-D6E5E1D45D1E}" destId="{5EC9BB60-DF58-4A82-8BE6-3B52780F5BEF}" srcOrd="1" destOrd="0" parTransId="{D8BA8556-26E8-4B99-B047-D85956806954}" sibTransId="{EE664FE1-51C3-4B37-B84F-C6B99CB8E049}"/>
    <dgm:cxn modelId="{1423F4E7-80B0-4CAD-9139-881A3454554E}" type="presOf" srcId="{F4BF0B92-2375-47C2-9EF2-664D525056CA}" destId="{E01DF1FC-1D12-4146-B12F-9B2D0FA88170}" srcOrd="0" destOrd="0" presId="urn:microsoft.com/office/officeart/2005/8/layout/hierarchy1"/>
    <dgm:cxn modelId="{68B2A3CE-2811-4AAE-AB2B-A70D24540351}" type="presOf" srcId="{D8BA8556-26E8-4B99-B047-D85956806954}" destId="{03EF4558-0871-4B1C-81AD-B85FA96C3D66}" srcOrd="0" destOrd="0" presId="urn:microsoft.com/office/officeart/2005/8/layout/hierarchy1"/>
    <dgm:cxn modelId="{8EE0DE56-C366-485C-B57B-4D44C45DB3F9}" type="presOf" srcId="{64D89925-509E-4528-9552-271F3305A50D}" destId="{491E624F-E85C-4D0F-BD9F-99292F33DB78}" srcOrd="0" destOrd="0" presId="urn:microsoft.com/office/officeart/2005/8/layout/hierarchy1"/>
    <dgm:cxn modelId="{EBA388D2-26E2-4C16-8B45-B5CE25D9B8DF}" type="presOf" srcId="{AEE95105-C61B-448A-BF1A-F9BD6BC8AEA4}" destId="{E3428B8C-C3E7-4C4E-A59D-FB500CE2E224}" srcOrd="0" destOrd="0" presId="urn:microsoft.com/office/officeart/2005/8/layout/hierarchy1"/>
    <dgm:cxn modelId="{968F7AE8-74E1-40AC-81DA-A4B87C3F99F5}" srcId="{05D4AB6E-762D-42F1-8A91-5826EE921331}" destId="{53B2CDF5-CE02-4B63-A8F5-0891D754D744}" srcOrd="0" destOrd="0" parTransId="{8446B848-70AD-44B8-921D-078FDC8023F8}" sibTransId="{1F21B398-6EAB-44B7-9EAF-61273F94D802}"/>
    <dgm:cxn modelId="{13F93E0A-9079-4FD3-9689-422E42AA6304}" type="presOf" srcId="{15228526-33B4-4DC3-AA0C-29AB2CD1BA3C}" destId="{FC23FA41-1B8F-441F-8723-9C3E04B4829B}" srcOrd="0" destOrd="0" presId="urn:microsoft.com/office/officeart/2005/8/layout/hierarchy1"/>
    <dgm:cxn modelId="{DCDAAF7B-E963-4D5B-BB6E-7EE4BE493FA8}" type="presOf" srcId="{6A80BF26-164A-43BE-8AF0-D37377D08B63}" destId="{B6787D16-5DE5-4A21-9C9A-0637EC98EB8A}" srcOrd="0" destOrd="0" presId="urn:microsoft.com/office/officeart/2005/8/layout/hierarchy1"/>
    <dgm:cxn modelId="{4441AA02-8A65-47B4-82A1-6A0CBF765E4A}" type="presOf" srcId="{E198AA3D-3B74-4DC9-81C9-7A674584EE94}" destId="{1D5D4A77-9613-49D1-A82B-708AA37625F0}" srcOrd="0" destOrd="0" presId="urn:microsoft.com/office/officeart/2005/8/layout/hierarchy1"/>
    <dgm:cxn modelId="{53803EB1-2C85-491F-A0C8-D331FFC7129B}" type="presOf" srcId="{078F1B5D-2C71-458D-9F8A-9F28D0EB42E4}" destId="{FD854631-E29F-431B-9E63-909CBE083715}" srcOrd="0" destOrd="0" presId="urn:microsoft.com/office/officeart/2005/8/layout/hierarchy1"/>
    <dgm:cxn modelId="{0626DB38-61EF-4C02-974B-76CA74B75E5F}" type="presOf" srcId="{25B989E1-1BB0-41F3-AA9A-819C2227F730}" destId="{805AC23D-1FC6-4CBA-85D2-5AE6825948D9}" srcOrd="0" destOrd="0" presId="urn:microsoft.com/office/officeart/2005/8/layout/hierarchy1"/>
    <dgm:cxn modelId="{DC56ECA5-AD0C-4B2B-A66F-EBA8BA756D44}" type="presOf" srcId="{D0567F44-65C1-4B01-BA47-D6E5E1D45D1E}" destId="{4E1EB543-4E6F-4BE1-B47C-D8E78B17F13F}" srcOrd="0" destOrd="0" presId="urn:microsoft.com/office/officeart/2005/8/layout/hierarchy1"/>
    <dgm:cxn modelId="{5EE332CC-EC06-4A69-94EA-80D07118BD02}" srcId="{D0567F44-65C1-4B01-BA47-D6E5E1D45D1E}" destId="{6A80BF26-164A-43BE-8AF0-D37377D08B63}" srcOrd="0" destOrd="0" parTransId="{64D89925-509E-4528-9552-271F3305A50D}" sibTransId="{0E46ED89-722D-438D-8F9E-BC5BFACC93CC}"/>
    <dgm:cxn modelId="{5274710B-3F95-42FC-BDB7-5EE1805EFAB1}" srcId="{2DB8CB4B-3095-4F72-A93F-3026C6F916DE}" destId="{E198AA3D-3B74-4DC9-81C9-7A674584EE94}" srcOrd="0" destOrd="0" parTransId="{353C76AA-1562-416F-9778-B46D1F86D783}" sibTransId="{9C528967-A0BC-4BB1-BEF2-A37C6CE34607}"/>
    <dgm:cxn modelId="{55BED409-13F3-4151-9C14-448CDB030C3B}" type="presOf" srcId="{5EC9BB60-DF58-4A82-8BE6-3B52780F5BEF}" destId="{739F3469-826A-469E-8872-704B0A42B5A7}" srcOrd="0" destOrd="0" presId="urn:microsoft.com/office/officeart/2005/8/layout/hierarchy1"/>
    <dgm:cxn modelId="{DF0B648B-88CF-4D35-8980-67E176785AA6}" type="presOf" srcId="{CFBB4253-7C40-4951-A0AB-93B29D2FCFF4}" destId="{DDA1DB01-2653-4D9D-8458-8AE0F3341FC8}" srcOrd="0" destOrd="0" presId="urn:microsoft.com/office/officeart/2005/8/layout/hierarchy1"/>
    <dgm:cxn modelId="{5E49A0B2-A165-4095-94A2-C377C4112DDB}" type="presOf" srcId="{4258F524-AB3C-4C03-AC08-F94F741D5DCA}" destId="{F0E2D3A9-0169-4AA5-A7DD-EA5EF7339346}" srcOrd="0" destOrd="0" presId="urn:microsoft.com/office/officeart/2005/8/layout/hierarchy1"/>
    <dgm:cxn modelId="{C7362B4A-B344-4928-91E5-12094B0C298C}" srcId="{4258F524-AB3C-4C03-AC08-F94F741D5DCA}" destId="{2DB8CB4B-3095-4F72-A93F-3026C6F916DE}" srcOrd="1" destOrd="0" parTransId="{CFBB4253-7C40-4951-A0AB-93B29D2FCFF4}" sibTransId="{22C9D120-2CBD-4E45-88CF-16E566E33FB5}"/>
    <dgm:cxn modelId="{2E5D26AE-8EBD-4653-A590-63CD92F47501}" srcId="{F4BF0B92-2375-47C2-9EF2-664D525056CA}" destId="{4258F524-AB3C-4C03-AC08-F94F741D5DCA}" srcOrd="0" destOrd="0" parTransId="{251119DA-8135-4913-8E49-BCAA4DE0CC38}" sibTransId="{DC765818-45D1-4C5A-8205-B9E32813A8D5}"/>
    <dgm:cxn modelId="{86E50377-AAEB-410B-AF3D-C6A32F93C4F3}" type="presOf" srcId="{53B2CDF5-CE02-4B63-A8F5-0891D754D744}" destId="{242A1AB2-6D69-4AE9-853D-39CA13D6331A}" srcOrd="0" destOrd="0" presId="urn:microsoft.com/office/officeart/2005/8/layout/hierarchy1"/>
    <dgm:cxn modelId="{CB55EF10-F572-4398-8599-400E70935557}" type="presOf" srcId="{2DB8CB4B-3095-4F72-A93F-3026C6F916DE}" destId="{2DF36ED6-6C80-4566-B4BA-C7C50EA83664}" srcOrd="0" destOrd="0" presId="urn:microsoft.com/office/officeart/2005/8/layout/hierarchy1"/>
    <dgm:cxn modelId="{CD675C21-6ADA-4BF4-A718-01BCC2C45787}" type="presOf" srcId="{05D4AB6E-762D-42F1-8A91-5826EE921331}" destId="{4D16EFB5-4050-49AB-8219-1516086614DE}" srcOrd="0" destOrd="0" presId="urn:microsoft.com/office/officeart/2005/8/layout/hierarchy1"/>
    <dgm:cxn modelId="{30D39288-6380-411F-BE6E-DD0283882068}" type="presOf" srcId="{576BC4A4-D372-4647-A1F1-462C68089AFC}" destId="{D64C038A-D13D-4AF9-A7AF-D26F79A9FB0D}" srcOrd="0" destOrd="0" presId="urn:microsoft.com/office/officeart/2005/8/layout/hierarchy1"/>
    <dgm:cxn modelId="{701F0F64-F787-448F-9A45-2C627E9AB204}" type="presOf" srcId="{353C76AA-1562-416F-9778-B46D1F86D783}" destId="{1A8BE638-3E04-4080-961E-D1AB55805D83}" srcOrd="0" destOrd="0" presId="urn:microsoft.com/office/officeart/2005/8/layout/hierarchy1"/>
    <dgm:cxn modelId="{BD73781B-4417-489C-9055-4A532D5160B5}" srcId="{05D4AB6E-762D-42F1-8A91-5826EE921331}" destId="{15228526-33B4-4DC3-AA0C-29AB2CD1BA3C}" srcOrd="1" destOrd="0" parTransId="{25B989E1-1BB0-41F3-AA9A-819C2227F730}" sibTransId="{4A65E8A2-DBCA-4201-B129-289A3C158207}"/>
    <dgm:cxn modelId="{934420F2-3473-4074-A14D-5AF9E52FDE13}" type="presParOf" srcId="{E01DF1FC-1D12-4146-B12F-9B2D0FA88170}" destId="{73A1CF52-AD6F-46D5-88C7-26E47322A0F9}" srcOrd="0" destOrd="0" presId="urn:microsoft.com/office/officeart/2005/8/layout/hierarchy1"/>
    <dgm:cxn modelId="{CA29835F-4D06-4C14-831E-BAAEF6C8EE6F}" type="presParOf" srcId="{73A1CF52-AD6F-46D5-88C7-26E47322A0F9}" destId="{ED248289-E3C4-4F91-9FB1-C6D2F600E67B}" srcOrd="0" destOrd="0" presId="urn:microsoft.com/office/officeart/2005/8/layout/hierarchy1"/>
    <dgm:cxn modelId="{8104AE69-B853-4D4E-85DE-88C8D1ED7A5E}" type="presParOf" srcId="{ED248289-E3C4-4F91-9FB1-C6D2F600E67B}" destId="{3A8C5D37-8967-4F02-9073-C025B3CE5355}" srcOrd="0" destOrd="0" presId="urn:microsoft.com/office/officeart/2005/8/layout/hierarchy1"/>
    <dgm:cxn modelId="{A55EF192-3A6F-405A-9DBF-C1EFDFB7A789}" type="presParOf" srcId="{ED248289-E3C4-4F91-9FB1-C6D2F600E67B}" destId="{F0E2D3A9-0169-4AA5-A7DD-EA5EF7339346}" srcOrd="1" destOrd="0" presId="urn:microsoft.com/office/officeart/2005/8/layout/hierarchy1"/>
    <dgm:cxn modelId="{9594A4B1-03D5-4774-910D-19F0BE1685C3}" type="presParOf" srcId="{73A1CF52-AD6F-46D5-88C7-26E47322A0F9}" destId="{2B96A964-C52B-4F69-8109-217AA5AACB7F}" srcOrd="1" destOrd="0" presId="urn:microsoft.com/office/officeart/2005/8/layout/hierarchy1"/>
    <dgm:cxn modelId="{4632614C-6ACA-416F-93A1-88DCCDBE7826}" type="presParOf" srcId="{2B96A964-C52B-4F69-8109-217AA5AACB7F}" destId="{D64C038A-D13D-4AF9-A7AF-D26F79A9FB0D}" srcOrd="0" destOrd="0" presId="urn:microsoft.com/office/officeart/2005/8/layout/hierarchy1"/>
    <dgm:cxn modelId="{F18AE0A0-20D3-42A5-919C-0CF643BF0CED}" type="presParOf" srcId="{2B96A964-C52B-4F69-8109-217AA5AACB7F}" destId="{147B1783-E77E-473F-8687-CEBC6C5EFECB}" srcOrd="1" destOrd="0" presId="urn:microsoft.com/office/officeart/2005/8/layout/hierarchy1"/>
    <dgm:cxn modelId="{947F46A0-C19E-4E12-93B6-358CB6BAFC44}" type="presParOf" srcId="{147B1783-E77E-473F-8687-CEBC6C5EFECB}" destId="{1E8ACC2C-FB15-48DB-89D0-0351A3BD30D7}" srcOrd="0" destOrd="0" presId="urn:microsoft.com/office/officeart/2005/8/layout/hierarchy1"/>
    <dgm:cxn modelId="{4A2167FA-7922-416E-8323-470419DAD6EB}" type="presParOf" srcId="{1E8ACC2C-FB15-48DB-89D0-0351A3BD30D7}" destId="{2F9139F1-2D9D-4D97-B4C7-220043592EDE}" srcOrd="0" destOrd="0" presId="urn:microsoft.com/office/officeart/2005/8/layout/hierarchy1"/>
    <dgm:cxn modelId="{384BE3A5-B179-4557-B28B-D854E59F5A64}" type="presParOf" srcId="{1E8ACC2C-FB15-48DB-89D0-0351A3BD30D7}" destId="{4E1EB543-4E6F-4BE1-B47C-D8E78B17F13F}" srcOrd="1" destOrd="0" presId="urn:microsoft.com/office/officeart/2005/8/layout/hierarchy1"/>
    <dgm:cxn modelId="{488DCDB3-F9A7-4E69-B0C4-041E5EF9D718}" type="presParOf" srcId="{147B1783-E77E-473F-8687-CEBC6C5EFECB}" destId="{47642D5F-F23C-4225-931C-CE5BC387F32D}" srcOrd="1" destOrd="0" presId="urn:microsoft.com/office/officeart/2005/8/layout/hierarchy1"/>
    <dgm:cxn modelId="{A14253C3-5E94-4713-A43B-44788E9B765A}" type="presParOf" srcId="{47642D5F-F23C-4225-931C-CE5BC387F32D}" destId="{491E624F-E85C-4D0F-BD9F-99292F33DB78}" srcOrd="0" destOrd="0" presId="urn:microsoft.com/office/officeart/2005/8/layout/hierarchy1"/>
    <dgm:cxn modelId="{EF4B1206-DF78-4CF8-927A-78B1A741C4B1}" type="presParOf" srcId="{47642D5F-F23C-4225-931C-CE5BC387F32D}" destId="{A074FB0A-5931-427B-97F1-53C23C6D19E4}" srcOrd="1" destOrd="0" presId="urn:microsoft.com/office/officeart/2005/8/layout/hierarchy1"/>
    <dgm:cxn modelId="{02B4641F-8E09-4BEE-A6CC-D33555095897}" type="presParOf" srcId="{A074FB0A-5931-427B-97F1-53C23C6D19E4}" destId="{C1A469BA-5D3A-40E6-AD24-F933147C91A9}" srcOrd="0" destOrd="0" presId="urn:microsoft.com/office/officeart/2005/8/layout/hierarchy1"/>
    <dgm:cxn modelId="{A4C414DF-0989-4F58-9FDE-05A9C39D658C}" type="presParOf" srcId="{C1A469BA-5D3A-40E6-AD24-F933147C91A9}" destId="{E9233A4E-3672-4430-95AA-D163C3ED43F7}" srcOrd="0" destOrd="0" presId="urn:microsoft.com/office/officeart/2005/8/layout/hierarchy1"/>
    <dgm:cxn modelId="{9D06CF96-36EF-4C95-9A10-969DC8A3D068}" type="presParOf" srcId="{C1A469BA-5D3A-40E6-AD24-F933147C91A9}" destId="{B6787D16-5DE5-4A21-9C9A-0637EC98EB8A}" srcOrd="1" destOrd="0" presId="urn:microsoft.com/office/officeart/2005/8/layout/hierarchy1"/>
    <dgm:cxn modelId="{0A2A76EB-BB26-4918-8986-9A9F2842F3F6}" type="presParOf" srcId="{A074FB0A-5931-427B-97F1-53C23C6D19E4}" destId="{612552E2-FFAD-4687-9A41-410D646A6DDA}" srcOrd="1" destOrd="0" presId="urn:microsoft.com/office/officeart/2005/8/layout/hierarchy1"/>
    <dgm:cxn modelId="{9519263E-BC68-428C-9C1F-70439F7C64B7}" type="presParOf" srcId="{47642D5F-F23C-4225-931C-CE5BC387F32D}" destId="{03EF4558-0871-4B1C-81AD-B85FA96C3D66}" srcOrd="2" destOrd="0" presId="urn:microsoft.com/office/officeart/2005/8/layout/hierarchy1"/>
    <dgm:cxn modelId="{D8D7BFF3-B39D-45E6-8735-2CDF67E0C18C}" type="presParOf" srcId="{47642D5F-F23C-4225-931C-CE5BC387F32D}" destId="{A3CCF7D0-820C-4FBF-BA5B-7BD658BA69B3}" srcOrd="3" destOrd="0" presId="urn:microsoft.com/office/officeart/2005/8/layout/hierarchy1"/>
    <dgm:cxn modelId="{85D699C1-8A9E-4F95-96E6-CFF441598714}" type="presParOf" srcId="{A3CCF7D0-820C-4FBF-BA5B-7BD658BA69B3}" destId="{66104B3E-5659-466F-B100-8E9573C63431}" srcOrd="0" destOrd="0" presId="urn:microsoft.com/office/officeart/2005/8/layout/hierarchy1"/>
    <dgm:cxn modelId="{0FB67238-87D5-4DAD-8EFA-E905676CE344}" type="presParOf" srcId="{66104B3E-5659-466F-B100-8E9573C63431}" destId="{82AC914E-9601-43D4-B4C7-E88EB91B98F4}" srcOrd="0" destOrd="0" presId="urn:microsoft.com/office/officeart/2005/8/layout/hierarchy1"/>
    <dgm:cxn modelId="{CC43BC79-32AC-4796-89C6-BFF8130740D7}" type="presParOf" srcId="{66104B3E-5659-466F-B100-8E9573C63431}" destId="{739F3469-826A-469E-8872-704B0A42B5A7}" srcOrd="1" destOrd="0" presId="urn:microsoft.com/office/officeart/2005/8/layout/hierarchy1"/>
    <dgm:cxn modelId="{E97CE316-2608-44F8-BB43-6632B4C37ED2}" type="presParOf" srcId="{A3CCF7D0-820C-4FBF-BA5B-7BD658BA69B3}" destId="{53FAD6B2-2514-4792-90A7-3C77BC61D651}" srcOrd="1" destOrd="0" presId="urn:microsoft.com/office/officeart/2005/8/layout/hierarchy1"/>
    <dgm:cxn modelId="{DC2F5B94-3DAD-49FA-9725-B4669BDABF4F}" type="presParOf" srcId="{2B96A964-C52B-4F69-8109-217AA5AACB7F}" destId="{DDA1DB01-2653-4D9D-8458-8AE0F3341FC8}" srcOrd="2" destOrd="0" presId="urn:microsoft.com/office/officeart/2005/8/layout/hierarchy1"/>
    <dgm:cxn modelId="{31DD07F7-90F5-4B7A-B7A5-A61C5724A2A7}" type="presParOf" srcId="{2B96A964-C52B-4F69-8109-217AA5AACB7F}" destId="{3C44DA37-3A4B-4858-A18F-183D484B51D6}" srcOrd="3" destOrd="0" presId="urn:microsoft.com/office/officeart/2005/8/layout/hierarchy1"/>
    <dgm:cxn modelId="{3785DCEF-31B9-4230-AC82-82B75ED5EFC6}" type="presParOf" srcId="{3C44DA37-3A4B-4858-A18F-183D484B51D6}" destId="{EA3AC700-5723-4216-A7FF-1BEFED72B36D}" srcOrd="0" destOrd="0" presId="urn:microsoft.com/office/officeart/2005/8/layout/hierarchy1"/>
    <dgm:cxn modelId="{2B080A2D-8BCA-4AC5-A8CE-CAD6D7FF7884}" type="presParOf" srcId="{EA3AC700-5723-4216-A7FF-1BEFED72B36D}" destId="{24C0137C-00E5-40F0-A217-B72F0366647C}" srcOrd="0" destOrd="0" presId="urn:microsoft.com/office/officeart/2005/8/layout/hierarchy1"/>
    <dgm:cxn modelId="{C4E555CE-A770-4CA5-94CD-2705CB58D051}" type="presParOf" srcId="{EA3AC700-5723-4216-A7FF-1BEFED72B36D}" destId="{2DF36ED6-6C80-4566-B4BA-C7C50EA83664}" srcOrd="1" destOrd="0" presId="urn:microsoft.com/office/officeart/2005/8/layout/hierarchy1"/>
    <dgm:cxn modelId="{EBFEC329-C1B0-44AB-B6FC-1F4965493655}" type="presParOf" srcId="{3C44DA37-3A4B-4858-A18F-183D484B51D6}" destId="{D7A24C37-9906-4A99-9AEB-957287C6EEE8}" srcOrd="1" destOrd="0" presId="urn:microsoft.com/office/officeart/2005/8/layout/hierarchy1"/>
    <dgm:cxn modelId="{FD3671B5-C4B9-43C5-9D0A-93DE2767E4EB}" type="presParOf" srcId="{D7A24C37-9906-4A99-9AEB-957287C6EEE8}" destId="{1A8BE638-3E04-4080-961E-D1AB55805D83}" srcOrd="0" destOrd="0" presId="urn:microsoft.com/office/officeart/2005/8/layout/hierarchy1"/>
    <dgm:cxn modelId="{9B6C4E36-38F1-440E-BBF5-DF44E6340C51}" type="presParOf" srcId="{D7A24C37-9906-4A99-9AEB-957287C6EEE8}" destId="{10CD5D90-9FFF-43FE-84AB-0A76C163700E}" srcOrd="1" destOrd="0" presId="urn:microsoft.com/office/officeart/2005/8/layout/hierarchy1"/>
    <dgm:cxn modelId="{E5201A74-A743-4737-8D7E-E7AE312E4355}" type="presParOf" srcId="{10CD5D90-9FFF-43FE-84AB-0A76C163700E}" destId="{C9BD3409-135B-4AF3-93D3-7737FE99F13B}" srcOrd="0" destOrd="0" presId="urn:microsoft.com/office/officeart/2005/8/layout/hierarchy1"/>
    <dgm:cxn modelId="{662E5BF9-F07F-4D87-8D99-F88C88C7A0E9}" type="presParOf" srcId="{C9BD3409-135B-4AF3-93D3-7737FE99F13B}" destId="{3E53EC85-3DA7-490F-AD90-C27BB12F7B4A}" srcOrd="0" destOrd="0" presId="urn:microsoft.com/office/officeart/2005/8/layout/hierarchy1"/>
    <dgm:cxn modelId="{FA045F75-83E5-4E1B-9740-317FA915B74E}" type="presParOf" srcId="{C9BD3409-135B-4AF3-93D3-7737FE99F13B}" destId="{1D5D4A77-9613-49D1-A82B-708AA37625F0}" srcOrd="1" destOrd="0" presId="urn:microsoft.com/office/officeart/2005/8/layout/hierarchy1"/>
    <dgm:cxn modelId="{B04F3D6D-F8D6-4ACA-A41A-E549415513AD}" type="presParOf" srcId="{10CD5D90-9FFF-43FE-84AB-0A76C163700E}" destId="{5996B4F9-21B6-4DB9-B777-92D975B016C0}" srcOrd="1" destOrd="0" presId="urn:microsoft.com/office/officeart/2005/8/layout/hierarchy1"/>
    <dgm:cxn modelId="{03607FF9-8543-44C2-A27F-DA30C6E55358}" type="presParOf" srcId="{D7A24C37-9906-4A99-9AEB-957287C6EEE8}" destId="{E3428B8C-C3E7-4C4E-A59D-FB500CE2E224}" srcOrd="2" destOrd="0" presId="urn:microsoft.com/office/officeart/2005/8/layout/hierarchy1"/>
    <dgm:cxn modelId="{62418CC0-C5EB-4164-A8A6-2728C78594A0}" type="presParOf" srcId="{D7A24C37-9906-4A99-9AEB-957287C6EEE8}" destId="{6C181638-EC70-4056-989B-2819240EADD9}" srcOrd="3" destOrd="0" presId="urn:microsoft.com/office/officeart/2005/8/layout/hierarchy1"/>
    <dgm:cxn modelId="{06C6F4D3-E54C-4A7E-9287-A2A944E4293B}" type="presParOf" srcId="{6C181638-EC70-4056-989B-2819240EADD9}" destId="{2B1A8561-B584-460B-B640-113358DC7A8B}" srcOrd="0" destOrd="0" presId="urn:microsoft.com/office/officeart/2005/8/layout/hierarchy1"/>
    <dgm:cxn modelId="{4B222911-6854-44C0-8014-4367288B27DC}" type="presParOf" srcId="{2B1A8561-B584-460B-B640-113358DC7A8B}" destId="{3B43D8F6-B3C8-4BA2-855A-EA920615DEAF}" srcOrd="0" destOrd="0" presId="urn:microsoft.com/office/officeart/2005/8/layout/hierarchy1"/>
    <dgm:cxn modelId="{6CB18C07-6AE6-4DA3-865A-CE44A78E2316}" type="presParOf" srcId="{2B1A8561-B584-460B-B640-113358DC7A8B}" destId="{CC5C7159-DE7C-4CE9-BFFC-A6EEE7A183FF}" srcOrd="1" destOrd="0" presId="urn:microsoft.com/office/officeart/2005/8/layout/hierarchy1"/>
    <dgm:cxn modelId="{29F50023-DFB8-48A7-8EA4-D62EBADD9410}" type="presParOf" srcId="{6C181638-EC70-4056-989B-2819240EADD9}" destId="{9581FA67-E6F5-4D9E-BECA-9C2B6572C1BF}" srcOrd="1" destOrd="0" presId="urn:microsoft.com/office/officeart/2005/8/layout/hierarchy1"/>
    <dgm:cxn modelId="{692A1460-25EB-48BE-B30F-8A7FDB3ABE3F}" type="presParOf" srcId="{2B96A964-C52B-4F69-8109-217AA5AACB7F}" destId="{FD854631-E29F-431B-9E63-909CBE083715}" srcOrd="4" destOrd="0" presId="urn:microsoft.com/office/officeart/2005/8/layout/hierarchy1"/>
    <dgm:cxn modelId="{C5C93E08-10B3-4E29-A1C1-C0E662818713}" type="presParOf" srcId="{2B96A964-C52B-4F69-8109-217AA5AACB7F}" destId="{E3D72359-C593-451D-9165-BAAF7F9DB51E}" srcOrd="5" destOrd="0" presId="urn:microsoft.com/office/officeart/2005/8/layout/hierarchy1"/>
    <dgm:cxn modelId="{918A868F-71C4-43C5-9D75-673D98F1B9D7}" type="presParOf" srcId="{E3D72359-C593-451D-9165-BAAF7F9DB51E}" destId="{595DE5EC-D137-4CE6-906D-EE359F8622D4}" srcOrd="0" destOrd="0" presId="urn:microsoft.com/office/officeart/2005/8/layout/hierarchy1"/>
    <dgm:cxn modelId="{6F811FD0-A6CC-40BC-BEBC-8D29DD428D25}" type="presParOf" srcId="{595DE5EC-D137-4CE6-906D-EE359F8622D4}" destId="{DEA5DF9D-3DC9-44C7-856C-B7F9D377F7C7}" srcOrd="0" destOrd="0" presId="urn:microsoft.com/office/officeart/2005/8/layout/hierarchy1"/>
    <dgm:cxn modelId="{AC0509A6-4A1D-4AE7-9BB1-C08E0AACE83D}" type="presParOf" srcId="{595DE5EC-D137-4CE6-906D-EE359F8622D4}" destId="{4D16EFB5-4050-49AB-8219-1516086614DE}" srcOrd="1" destOrd="0" presId="urn:microsoft.com/office/officeart/2005/8/layout/hierarchy1"/>
    <dgm:cxn modelId="{BB6B7EFB-4202-43CD-B804-475C2665F805}" type="presParOf" srcId="{E3D72359-C593-451D-9165-BAAF7F9DB51E}" destId="{43AEEA5A-3FF1-46E9-9B43-B3A3CC07E619}" srcOrd="1" destOrd="0" presId="urn:microsoft.com/office/officeart/2005/8/layout/hierarchy1"/>
    <dgm:cxn modelId="{58524285-10FA-40AE-BA79-8C6566177C16}" type="presParOf" srcId="{43AEEA5A-3FF1-46E9-9B43-B3A3CC07E619}" destId="{475DCA29-74E1-4B83-B320-4A3445FB6319}" srcOrd="0" destOrd="0" presId="urn:microsoft.com/office/officeart/2005/8/layout/hierarchy1"/>
    <dgm:cxn modelId="{D47A8AD7-15D4-46BA-85F3-77B76533308E}" type="presParOf" srcId="{43AEEA5A-3FF1-46E9-9B43-B3A3CC07E619}" destId="{018DEBB0-D3FD-4188-AAEE-E904DB81F271}" srcOrd="1" destOrd="0" presId="urn:microsoft.com/office/officeart/2005/8/layout/hierarchy1"/>
    <dgm:cxn modelId="{4ECA3039-56E6-42AC-937B-81CA147AF406}" type="presParOf" srcId="{018DEBB0-D3FD-4188-AAEE-E904DB81F271}" destId="{099E8CBA-38B5-446C-B574-DC5A2464838B}" srcOrd="0" destOrd="0" presId="urn:microsoft.com/office/officeart/2005/8/layout/hierarchy1"/>
    <dgm:cxn modelId="{C2AEF5E6-2F0D-476C-BA04-1D80F9720C9F}" type="presParOf" srcId="{099E8CBA-38B5-446C-B574-DC5A2464838B}" destId="{9D0BE99E-CE3C-410A-9721-4AD2AC6A6E27}" srcOrd="0" destOrd="0" presId="urn:microsoft.com/office/officeart/2005/8/layout/hierarchy1"/>
    <dgm:cxn modelId="{6063517C-E70A-46ED-905B-57539954B4E4}" type="presParOf" srcId="{099E8CBA-38B5-446C-B574-DC5A2464838B}" destId="{242A1AB2-6D69-4AE9-853D-39CA13D6331A}" srcOrd="1" destOrd="0" presId="urn:microsoft.com/office/officeart/2005/8/layout/hierarchy1"/>
    <dgm:cxn modelId="{9A204985-3B76-4B86-91E0-80D1A938399F}" type="presParOf" srcId="{018DEBB0-D3FD-4188-AAEE-E904DB81F271}" destId="{BCD15F35-96AA-427F-8EF3-BE6E1FDB3396}" srcOrd="1" destOrd="0" presId="urn:microsoft.com/office/officeart/2005/8/layout/hierarchy1"/>
    <dgm:cxn modelId="{99FD531B-C584-461A-A22B-15D7DC9FE0E7}" type="presParOf" srcId="{43AEEA5A-3FF1-46E9-9B43-B3A3CC07E619}" destId="{805AC23D-1FC6-4CBA-85D2-5AE6825948D9}" srcOrd="2" destOrd="0" presId="urn:microsoft.com/office/officeart/2005/8/layout/hierarchy1"/>
    <dgm:cxn modelId="{E13BFD40-4D27-48C7-8CDD-E7CB75405AEE}" type="presParOf" srcId="{43AEEA5A-3FF1-46E9-9B43-B3A3CC07E619}" destId="{EB6617AE-0DCD-46BE-BD9D-79F42A7CDD05}" srcOrd="3" destOrd="0" presId="urn:microsoft.com/office/officeart/2005/8/layout/hierarchy1"/>
    <dgm:cxn modelId="{5134F4B9-116A-4D1D-AEAD-21FB39976FBE}" type="presParOf" srcId="{EB6617AE-0DCD-46BE-BD9D-79F42A7CDD05}" destId="{55B59A6F-08C6-44CC-B486-0558501131B7}" srcOrd="0" destOrd="0" presId="urn:microsoft.com/office/officeart/2005/8/layout/hierarchy1"/>
    <dgm:cxn modelId="{B903DA8C-384A-4372-A54F-1D444583B7AD}" type="presParOf" srcId="{55B59A6F-08C6-44CC-B486-0558501131B7}" destId="{70BCB811-83DA-41D0-B8D3-6EF8836C5154}" srcOrd="0" destOrd="0" presId="urn:microsoft.com/office/officeart/2005/8/layout/hierarchy1"/>
    <dgm:cxn modelId="{8EF00068-0B15-4F90-97DD-AEBB7430D792}" type="presParOf" srcId="{55B59A6F-08C6-44CC-B486-0558501131B7}" destId="{FC23FA41-1B8F-441F-8723-9C3E04B4829B}" srcOrd="1" destOrd="0" presId="urn:microsoft.com/office/officeart/2005/8/layout/hierarchy1"/>
    <dgm:cxn modelId="{E89ECADD-DDE8-4812-A91F-676D5A47723D}" type="presParOf" srcId="{EB6617AE-0DCD-46BE-BD9D-79F42A7CDD05}" destId="{D2C61170-3F10-4E60-BE87-CA083CCC37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2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list of procedures and steps,</a:t>
            </a:r>
            <a:r>
              <a:rPr lang="en-US" baseline="0" dirty="0" smtClean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2/16/2012 3:34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2/16/2012 3:34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2/16/2012 3:34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2/16/2012 3:34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2/16/2012 3:34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2/16/2012 3:34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8">
              <a:rPr lang="en-US" smtClean="0"/>
              <a:pPr/>
              <a:t>2/16/2012 3:34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8">
              <a:rPr lang="en-US" smtClean="0"/>
              <a:pPr/>
              <a:t>2/16/2012 3:34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2/16/2012 3:34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2/16/2012 3:34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2/16/2012 3:34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8">
              <a:rPr lang="en-US" smtClean="0"/>
              <a:pPr/>
              <a:t>2/16/2012 3:34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2/16/2012 3:34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Patterns of organization	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– Concept Map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524000"/>
            <a:ext cx="6929093" cy="4495800"/>
          </a:xfrm>
        </p:spPr>
      </p:pic>
    </p:spTree>
    <p:extLst>
      <p:ext uri="{BB962C8B-B14F-4D97-AF65-F5344CB8AC3E}">
        <p14:creationId xmlns:p14="http://schemas.microsoft.com/office/powerpoint/2010/main" val="16329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Words and Phrases</a:t>
            </a:r>
            <a:br>
              <a:rPr lang="en-US" dirty="0" smtClean="0"/>
            </a:br>
            <a:r>
              <a:rPr lang="en-US" sz="2200" dirty="0" smtClean="0"/>
              <a:t>Classification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3886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i="1" dirty="0" smtClean="0"/>
              <a:t>divide groups into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can be classified by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one type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another kind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composed of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several categories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types</a:t>
            </a:r>
          </a:p>
          <a:p>
            <a:endParaRPr lang="en-US" i="1" dirty="0"/>
          </a:p>
          <a:p>
            <a:pPr marL="68580" indent="0">
              <a:buNone/>
            </a:pPr>
            <a:r>
              <a:rPr lang="en-US" b="1" dirty="0"/>
              <a:t>Write down some of these words on HOP pg. 15</a:t>
            </a:r>
          </a:p>
          <a:p>
            <a:pPr marL="68580" indent="0">
              <a:buNone/>
            </a:pPr>
            <a:r>
              <a:rPr lang="en-US" b="1" dirty="0"/>
              <a:t>*</a:t>
            </a:r>
            <a:r>
              <a:rPr lang="en-US" b="1" i="1" dirty="0"/>
              <a:t>Hint - See also pg. 140</a:t>
            </a:r>
          </a:p>
        </p:txBody>
      </p:sp>
    </p:spTree>
    <p:extLst>
      <p:ext uri="{BB962C8B-B14F-4D97-AF65-F5344CB8AC3E}">
        <p14:creationId xmlns:p14="http://schemas.microsoft.com/office/powerpoint/2010/main" val="37669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pg. 124 </a:t>
            </a:r>
          </a:p>
          <a:p>
            <a:pPr lvl="1"/>
            <a:r>
              <a:rPr lang="en-US" sz="2400" b="1" dirty="0" smtClean="0"/>
              <a:t>Sociologists </a:t>
            </a:r>
            <a:r>
              <a:rPr lang="en-US" sz="2400" b="1" i="1" dirty="0" smtClean="0"/>
              <a:t>divide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2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Sequence of Events/Process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used when authors want to present events, stages, or a process, step by step in a specific order</a:t>
            </a:r>
            <a:br>
              <a:rPr lang="en-US" dirty="0" smtClean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u="sng" dirty="0" smtClean="0"/>
              <a:t>Example</a:t>
            </a:r>
            <a:r>
              <a:rPr lang="en-US" dirty="0" smtClean="0"/>
              <a:t>: Making spaghetti involves three simple steps. First… 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72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Words and Phrases</a:t>
            </a:r>
            <a:br>
              <a:rPr lang="en-US" dirty="0" smtClean="0"/>
            </a:br>
            <a:r>
              <a:rPr lang="en-US" sz="2200" dirty="0" smtClean="0"/>
              <a:t>Sequence of Events/Process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3886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i="1" dirty="0" smtClean="0"/>
              <a:t>steps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next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then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before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final stage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after</a:t>
            </a:r>
            <a:br>
              <a:rPr lang="en-US" i="1" dirty="0" smtClean="0"/>
            </a:br>
            <a:endParaRPr lang="en-US" i="1" dirty="0"/>
          </a:p>
          <a:p>
            <a:pPr marL="68580" indent="0">
              <a:buNone/>
            </a:pPr>
            <a:r>
              <a:rPr lang="en-US" b="1" dirty="0"/>
              <a:t>Write down some of these words on HOP pg. 15</a:t>
            </a:r>
          </a:p>
          <a:p>
            <a:pPr marL="68580" indent="0">
              <a:buNone/>
            </a:pPr>
            <a:r>
              <a:rPr lang="en-US" b="1" dirty="0"/>
              <a:t>*</a:t>
            </a:r>
            <a:r>
              <a:rPr lang="en-US" b="1" i="1" dirty="0"/>
              <a:t>Hint - See also pg. 140</a:t>
            </a:r>
          </a:p>
        </p:txBody>
      </p:sp>
    </p:spTree>
    <p:extLst>
      <p:ext uri="{BB962C8B-B14F-4D97-AF65-F5344CB8AC3E}">
        <p14:creationId xmlns:p14="http://schemas.microsoft.com/office/powerpoint/2010/main" val="22372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Sequence of Events/Process– </a:t>
            </a:r>
            <a:r>
              <a:rPr lang="en-US" sz="2000" dirty="0" smtClean="0"/>
              <a:t>Concept Map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4757696"/>
              </p:ext>
            </p:extLst>
          </p:nvPr>
        </p:nvGraphicFramePr>
        <p:xfrm>
          <a:off x="1042988" y="2312988"/>
          <a:ext cx="6958012" cy="349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04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126 – 128  </a:t>
            </a:r>
          </a:p>
          <a:p>
            <a:pPr lvl="1"/>
            <a:r>
              <a:rPr lang="en-US" sz="2400" b="1" dirty="0" smtClean="0"/>
              <a:t>In 1607, three ships,…</a:t>
            </a:r>
          </a:p>
          <a:p>
            <a:pPr lvl="1"/>
            <a:r>
              <a:rPr lang="en-US" sz="2400" dirty="0" smtClean="0"/>
              <a:t>Activity 4.3 (1 </a:t>
            </a:r>
            <a:r>
              <a:rPr lang="en-US" sz="2400" b="1" dirty="0" smtClean="0"/>
              <a:t>OR</a:t>
            </a:r>
            <a:r>
              <a:rPr lang="en-US" sz="2400" dirty="0" smtClean="0"/>
              <a:t> 2)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Book Entry 2/16/12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three patterns of organization we have discussed so far?</a:t>
            </a:r>
            <a:endParaRPr lang="en-US" sz="3200" dirty="0"/>
          </a:p>
          <a:p>
            <a:r>
              <a:rPr lang="en-US" sz="3200" dirty="0" smtClean="0"/>
              <a:t>What are a few transition words that can help </a:t>
            </a:r>
            <a:r>
              <a:rPr lang="en-US" sz="3200" smtClean="0"/>
              <a:t>you recognize each </a:t>
            </a:r>
            <a:r>
              <a:rPr lang="en-US" sz="3200" dirty="0" smtClean="0"/>
              <a:t>pattern?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08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and Contrast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used when authors want to discuss the </a:t>
            </a:r>
            <a:r>
              <a:rPr lang="en-US" i="1" dirty="0" smtClean="0"/>
              <a:t>similarities </a:t>
            </a:r>
            <a:r>
              <a:rPr lang="en-US" dirty="0" smtClean="0"/>
              <a:t>AND/OR </a:t>
            </a:r>
            <a:r>
              <a:rPr lang="en-US" i="1" dirty="0" smtClean="0"/>
              <a:t>differences </a:t>
            </a:r>
            <a:r>
              <a:rPr lang="en-US" dirty="0" smtClean="0"/>
              <a:t>between or among people, places, ideas, or events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u="sng" dirty="0" smtClean="0"/>
              <a:t>Example</a:t>
            </a:r>
            <a:r>
              <a:rPr lang="en-US" dirty="0" smtClean="0"/>
              <a:t>: Making spaghetti involves three simple steps. First… 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03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and Contrast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comparison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contrast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comparison and contrast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5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Book Entry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be different about the way you would tell someone how to make spaghetti and the way you would tell someone about the several types of spaghetti?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501384" cy="3825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used when authors want to discuss the </a:t>
            </a:r>
            <a:r>
              <a:rPr lang="en-US" sz="2800" i="1" dirty="0"/>
              <a:t>similarities </a:t>
            </a:r>
            <a:r>
              <a:rPr lang="en-US" sz="2800" dirty="0" smtClean="0"/>
              <a:t>between </a:t>
            </a:r>
            <a:r>
              <a:rPr lang="en-US" sz="2800" dirty="0"/>
              <a:t>or among people, places, ideas, or events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 dirty="0"/>
              <a:t>Example</a:t>
            </a:r>
            <a:r>
              <a:rPr lang="en-US" sz="2800" dirty="0"/>
              <a:t>: </a:t>
            </a:r>
            <a:r>
              <a:rPr lang="en-US" sz="2800" dirty="0" smtClean="0"/>
              <a:t>There are several similarities between the Civil War and the war in Iraq. Both… </a:t>
            </a:r>
            <a:endParaRPr lang="en-US" sz="2800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16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Words and Phrases</a:t>
            </a:r>
            <a:br>
              <a:rPr lang="en-US" dirty="0" smtClean="0"/>
            </a:br>
            <a:r>
              <a:rPr lang="en-US" sz="2200" dirty="0" smtClean="0"/>
              <a:t>Comparison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38862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i="1" dirty="0" smtClean="0"/>
              <a:t>similarities among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both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like</a:t>
            </a:r>
          </a:p>
          <a:p>
            <a:pPr>
              <a:lnSpc>
                <a:spcPct val="160000"/>
              </a:lnSpc>
            </a:pPr>
            <a:r>
              <a:rPr lang="en-US" i="1" dirty="0" smtClean="0"/>
              <a:t>as well as</a:t>
            </a:r>
            <a:br>
              <a:rPr lang="en-US" i="1" dirty="0" smtClean="0"/>
            </a:br>
            <a:endParaRPr lang="en-US" i="1" dirty="0"/>
          </a:p>
          <a:p>
            <a:pPr marL="68580" indent="0">
              <a:buNone/>
            </a:pPr>
            <a:r>
              <a:rPr lang="en-US" b="1" dirty="0"/>
              <a:t>Write down some of these words on HOP pg. </a:t>
            </a:r>
            <a:r>
              <a:rPr lang="en-US" b="1" dirty="0" smtClean="0"/>
              <a:t>16</a:t>
            </a:r>
            <a:endParaRPr lang="en-US" b="1" dirty="0"/>
          </a:p>
          <a:p>
            <a:pPr marL="68580" indent="0">
              <a:buNone/>
            </a:pPr>
            <a:r>
              <a:rPr lang="en-US" b="1" dirty="0"/>
              <a:t>*</a:t>
            </a:r>
            <a:r>
              <a:rPr lang="en-US" b="1" i="1" dirty="0"/>
              <a:t>Hint - See also pg. 140</a:t>
            </a:r>
          </a:p>
        </p:txBody>
      </p:sp>
    </p:spTree>
    <p:extLst>
      <p:ext uri="{BB962C8B-B14F-4D97-AF65-F5344CB8AC3E}">
        <p14:creationId xmlns:p14="http://schemas.microsoft.com/office/powerpoint/2010/main" val="15219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129  </a:t>
            </a:r>
          </a:p>
          <a:p>
            <a:pPr lvl="1"/>
            <a:r>
              <a:rPr lang="en-US" sz="2400" b="1" dirty="0" smtClean="0"/>
              <a:t>Similarities Between High School…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1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501384" cy="3825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used </a:t>
            </a:r>
            <a:r>
              <a:rPr lang="en-US" sz="2800" dirty="0" smtClean="0"/>
              <a:t>to emphasize the </a:t>
            </a:r>
            <a:r>
              <a:rPr lang="en-US" sz="2800" i="1" dirty="0" smtClean="0"/>
              <a:t>differences </a:t>
            </a:r>
            <a:r>
              <a:rPr lang="en-US" sz="2800" dirty="0" smtClean="0"/>
              <a:t>between </a:t>
            </a:r>
            <a:r>
              <a:rPr lang="en-US" sz="2800" dirty="0"/>
              <a:t>or among people, places, ideas, or events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 dirty="0"/>
              <a:t>Example</a:t>
            </a:r>
            <a:r>
              <a:rPr lang="en-US" sz="2800" dirty="0"/>
              <a:t>: </a:t>
            </a:r>
            <a:r>
              <a:rPr lang="en-US" sz="2800" dirty="0" smtClean="0"/>
              <a:t>There are several distinct differences between primates and humans. </a:t>
            </a:r>
            <a:endParaRPr lang="en-US" sz="2800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Words and Phrases</a:t>
            </a:r>
            <a:br>
              <a:rPr lang="en-US" dirty="0" smtClean="0"/>
            </a:br>
            <a:r>
              <a:rPr lang="en-US" sz="2200" dirty="0" smtClean="0"/>
              <a:t>Contrast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388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differences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on the other hand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differ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in contrast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unlike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while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than</a:t>
            </a:r>
            <a:br>
              <a:rPr lang="en-US" i="1" dirty="0" smtClean="0"/>
            </a:br>
            <a:endParaRPr lang="en-US" i="1" dirty="0"/>
          </a:p>
          <a:p>
            <a:pPr marL="68580" indent="0">
              <a:buNone/>
            </a:pPr>
            <a:r>
              <a:rPr lang="en-US" b="1" dirty="0"/>
              <a:t>Write down some of these words on HOP pg. </a:t>
            </a:r>
            <a:r>
              <a:rPr lang="en-US" b="1" dirty="0" smtClean="0"/>
              <a:t>16</a:t>
            </a:r>
            <a:endParaRPr lang="en-US" b="1" dirty="0"/>
          </a:p>
          <a:p>
            <a:pPr marL="68580" indent="0">
              <a:buNone/>
            </a:pPr>
            <a:r>
              <a:rPr lang="en-US" b="1" dirty="0"/>
              <a:t>*</a:t>
            </a:r>
            <a:r>
              <a:rPr lang="en-US" b="1" i="1" dirty="0"/>
              <a:t>Hint - See also pg. 140</a:t>
            </a:r>
          </a:p>
        </p:txBody>
      </p:sp>
    </p:spTree>
    <p:extLst>
      <p:ext uri="{BB962C8B-B14F-4D97-AF65-F5344CB8AC3E}">
        <p14:creationId xmlns:p14="http://schemas.microsoft.com/office/powerpoint/2010/main" val="40142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130-131</a:t>
            </a:r>
          </a:p>
          <a:p>
            <a:pPr lvl="1"/>
            <a:r>
              <a:rPr lang="en-US" sz="2400" b="1" dirty="0" smtClean="0"/>
              <a:t>Differences Between High School…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8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and Contrast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501384" cy="3825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used </a:t>
            </a:r>
            <a:r>
              <a:rPr lang="en-US" sz="2800" dirty="0" smtClean="0"/>
              <a:t>to present both </a:t>
            </a:r>
            <a:r>
              <a:rPr lang="en-US" sz="2800" i="1" dirty="0" smtClean="0"/>
              <a:t>similarities</a:t>
            </a:r>
            <a:r>
              <a:rPr lang="en-US" sz="2800" dirty="0" smtClean="0"/>
              <a:t> and </a:t>
            </a:r>
            <a:r>
              <a:rPr lang="en-US" sz="2800" i="1" dirty="0" smtClean="0"/>
              <a:t>differences </a:t>
            </a:r>
            <a:r>
              <a:rPr lang="en-US" sz="2800" dirty="0" smtClean="0"/>
              <a:t>between </a:t>
            </a:r>
            <a:r>
              <a:rPr lang="en-US" sz="2800" dirty="0"/>
              <a:t>or among people, places, ideas, or events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 dirty="0" smtClean="0"/>
              <a:t>Example</a:t>
            </a:r>
            <a:r>
              <a:rPr lang="en-US" sz="2800" dirty="0"/>
              <a:t>: </a:t>
            </a:r>
            <a:r>
              <a:rPr lang="en-US" sz="2800" dirty="0" smtClean="0"/>
              <a:t>High school and college students are not as different as one might expect. </a:t>
            </a:r>
            <a:endParaRPr lang="en-US" sz="2800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31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and Contrast</a:t>
            </a:r>
            <a:br>
              <a:rPr lang="en-US" dirty="0" smtClean="0"/>
            </a:br>
            <a:r>
              <a:rPr lang="en-US" sz="2200" dirty="0" smtClean="0"/>
              <a:t>Concept Map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196857"/>
              </p:ext>
            </p:extLst>
          </p:nvPr>
        </p:nvGraphicFramePr>
        <p:xfrm>
          <a:off x="1042988" y="2324100"/>
          <a:ext cx="7262812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6477000" y="17526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Similarities between both 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H="1">
            <a:off x="4648200" y="2075766"/>
            <a:ext cx="1828800" cy="1962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0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and Contrast</a:t>
            </a:r>
            <a:br>
              <a:rPr lang="en-US" dirty="0" smtClean="0"/>
            </a:br>
            <a:r>
              <a:rPr lang="en-US" sz="2200" dirty="0" smtClean="0"/>
              <a:t>Concept Map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172138"/>
              </p:ext>
            </p:extLst>
          </p:nvPr>
        </p:nvGraphicFramePr>
        <p:xfrm>
          <a:off x="1042988" y="2324100"/>
          <a:ext cx="718661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612"/>
                <a:gridCol w="2938462"/>
                <a:gridCol w="23955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Attributes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School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College Students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Courses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limited selection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wide</a:t>
                      </a:r>
                      <a:r>
                        <a:rPr lang="en-US" sz="2400" baseline="0" dirty="0" smtClean="0"/>
                        <a:t> selection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expensive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Motivation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essential for</a:t>
                      </a:r>
                      <a:r>
                        <a:rPr lang="en-US" sz="2400" baseline="0" dirty="0" smtClean="0"/>
                        <a:t> success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essential for success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Level</a:t>
                      </a:r>
                      <a:r>
                        <a:rPr lang="en-US" sz="2400" baseline="0" dirty="0" smtClean="0"/>
                        <a:t> of Stress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132-133</a:t>
            </a:r>
          </a:p>
          <a:p>
            <a:pPr lvl="1"/>
            <a:r>
              <a:rPr lang="en-US" sz="2400" b="1" dirty="0" smtClean="0"/>
              <a:t>Comparing and Contrasting High School…</a:t>
            </a:r>
          </a:p>
          <a:p>
            <a:pPr lvl="1"/>
            <a:r>
              <a:rPr lang="en-US" sz="2400" dirty="0" smtClean="0"/>
              <a:t>Activity 4.4 (1 OR 2)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8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an author organizes major details to support his claim (main idea)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Also called </a:t>
            </a:r>
            <a:r>
              <a:rPr lang="en-US" i="1" dirty="0" smtClean="0"/>
              <a:t>THINKING PATTERNS </a:t>
            </a:r>
            <a:r>
              <a:rPr lang="en-US" dirty="0" smtClean="0"/>
              <a:t>or</a:t>
            </a:r>
            <a:r>
              <a:rPr lang="en-US" i="1" dirty="0" smtClean="0"/>
              <a:t> THOUGHT PATTERNS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used to explain the </a:t>
            </a:r>
            <a:r>
              <a:rPr lang="en-US" b="1" dirty="0" smtClean="0"/>
              <a:t>causes</a:t>
            </a:r>
            <a:r>
              <a:rPr lang="en-US" dirty="0" smtClean="0"/>
              <a:t> (events or actions) that led to a particular effect (result)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also used to explain the </a:t>
            </a:r>
            <a:r>
              <a:rPr lang="en-US" b="1" dirty="0"/>
              <a:t>effects</a:t>
            </a:r>
            <a:r>
              <a:rPr lang="en-US" dirty="0" smtClean="0"/>
              <a:t> (results) of a particular cause (event or action)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86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Causes answer the question: “</a:t>
            </a:r>
            <a:r>
              <a:rPr lang="en-US" b="1" dirty="0" smtClean="0"/>
              <a:t>Why did something happen</a:t>
            </a:r>
            <a:r>
              <a:rPr lang="en-US" dirty="0" smtClean="0"/>
              <a:t>?”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When effects are emphasized, they answer the questions “</a:t>
            </a:r>
            <a:r>
              <a:rPr lang="en-US" b="1" dirty="0" smtClean="0"/>
              <a:t>What</a:t>
            </a:r>
            <a:r>
              <a:rPr lang="en-US" dirty="0" smtClean="0"/>
              <a:t> </a:t>
            </a:r>
            <a:r>
              <a:rPr lang="en-US" b="1" dirty="0"/>
              <a:t>happened</a:t>
            </a:r>
            <a:r>
              <a:rPr lang="en-US" dirty="0" smtClean="0"/>
              <a:t> </a:t>
            </a:r>
            <a:r>
              <a:rPr lang="en-US" b="1" dirty="0"/>
              <a:t>as</a:t>
            </a:r>
            <a:r>
              <a:rPr lang="en-US" dirty="0" smtClean="0"/>
              <a:t> </a:t>
            </a:r>
            <a:r>
              <a:rPr lang="en-US" b="1" dirty="0"/>
              <a:t>a</a:t>
            </a:r>
            <a:r>
              <a:rPr lang="en-US" dirty="0" smtClean="0"/>
              <a:t> </a:t>
            </a:r>
            <a:r>
              <a:rPr lang="en-US" b="1" dirty="0"/>
              <a:t>result</a:t>
            </a:r>
            <a:r>
              <a:rPr lang="en-US" dirty="0" smtClean="0"/>
              <a:t> </a:t>
            </a:r>
            <a:r>
              <a:rPr lang="en-US" b="1" dirty="0"/>
              <a:t>of</a:t>
            </a:r>
            <a:r>
              <a:rPr lang="en-US" dirty="0" smtClean="0"/>
              <a:t> </a:t>
            </a:r>
            <a:r>
              <a:rPr lang="en-US" b="1" dirty="0"/>
              <a:t>this</a:t>
            </a:r>
            <a:r>
              <a:rPr lang="en-US" dirty="0" smtClean="0"/>
              <a:t> </a:t>
            </a:r>
            <a:r>
              <a:rPr lang="en-US" b="1" dirty="0"/>
              <a:t>event</a:t>
            </a:r>
            <a:r>
              <a:rPr lang="en-US" dirty="0" smtClean="0"/>
              <a:t>? OR “</a:t>
            </a:r>
            <a:r>
              <a:rPr lang="en-US" b="1" dirty="0"/>
              <a:t>What</a:t>
            </a:r>
            <a:r>
              <a:rPr lang="en-US" dirty="0" smtClean="0"/>
              <a:t> </a:t>
            </a:r>
            <a:r>
              <a:rPr lang="en-US" b="1" dirty="0"/>
              <a:t>can</a:t>
            </a:r>
            <a:r>
              <a:rPr lang="en-US" dirty="0" smtClean="0"/>
              <a:t> </a:t>
            </a:r>
            <a:r>
              <a:rPr lang="en-US" b="1" dirty="0"/>
              <a:t>happen</a:t>
            </a:r>
            <a:r>
              <a:rPr lang="en-US" dirty="0" smtClean="0"/>
              <a:t>?” </a:t>
            </a:r>
            <a:endParaRPr lang="en-US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15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Words and Phrases</a:t>
            </a:r>
            <a:br>
              <a:rPr lang="en-US" dirty="0" smtClean="0"/>
            </a:br>
            <a:r>
              <a:rPr lang="en-US" sz="2200" dirty="0" smtClean="0"/>
              <a:t>Sequence of Events/Process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388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as a result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therefore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due to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consequently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led to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because of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caused </a:t>
            </a:r>
            <a:br>
              <a:rPr lang="en-US" i="1" dirty="0" smtClean="0"/>
            </a:br>
            <a:endParaRPr lang="en-US" i="1" dirty="0"/>
          </a:p>
          <a:p>
            <a:pPr marL="68580" indent="0">
              <a:buNone/>
            </a:pPr>
            <a:r>
              <a:rPr lang="en-US" b="1" dirty="0"/>
              <a:t>Write down some of these words on HOP pg. </a:t>
            </a:r>
            <a:r>
              <a:rPr lang="en-US" b="1" dirty="0" smtClean="0"/>
              <a:t>16</a:t>
            </a:r>
            <a:endParaRPr lang="en-US" b="1" dirty="0"/>
          </a:p>
          <a:p>
            <a:pPr marL="68580" indent="0">
              <a:buNone/>
            </a:pPr>
            <a:r>
              <a:rPr lang="en-US" b="1" dirty="0"/>
              <a:t>*</a:t>
            </a:r>
            <a:r>
              <a:rPr lang="en-US" b="1" i="1" dirty="0"/>
              <a:t>Hint - See also pg. 140</a:t>
            </a:r>
          </a:p>
        </p:txBody>
      </p:sp>
    </p:spTree>
    <p:extLst>
      <p:ext uri="{BB962C8B-B14F-4D97-AF65-F5344CB8AC3E}">
        <p14:creationId xmlns:p14="http://schemas.microsoft.com/office/powerpoint/2010/main" val="7802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Causes - One Effect</a:t>
            </a:r>
            <a:br>
              <a:rPr lang="en-US" dirty="0" smtClean="0"/>
            </a:br>
            <a:r>
              <a:rPr lang="en-US" sz="2000" dirty="0" smtClean="0"/>
              <a:t>Concept Map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0774904"/>
              </p:ext>
            </p:extLst>
          </p:nvPr>
        </p:nvGraphicFramePr>
        <p:xfrm>
          <a:off x="762000" y="2057400"/>
          <a:ext cx="7796212" cy="385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2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Cause – Many Effects</a:t>
            </a:r>
            <a:br>
              <a:rPr lang="en-US" dirty="0" smtClean="0"/>
            </a:br>
            <a:r>
              <a:rPr lang="en-US" sz="2000" dirty="0" smtClean="0"/>
              <a:t>Concept Map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1677223"/>
              </p:ext>
            </p:extLst>
          </p:nvPr>
        </p:nvGraphicFramePr>
        <p:xfrm>
          <a:off x="1042988" y="2312988"/>
          <a:ext cx="7262812" cy="349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64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135 – 137  </a:t>
            </a:r>
          </a:p>
          <a:p>
            <a:pPr lvl="1"/>
            <a:r>
              <a:rPr lang="en-US" sz="2400" b="1" dirty="0" smtClean="0"/>
              <a:t>On September 11, 2001, nineteen terrorists…</a:t>
            </a:r>
          </a:p>
          <a:p>
            <a:pPr lvl="1"/>
            <a:r>
              <a:rPr lang="en-US" sz="2400" dirty="0" smtClean="0"/>
              <a:t>Activity 4.5 (1 </a:t>
            </a:r>
            <a:r>
              <a:rPr lang="en-US" sz="2400" b="1" dirty="0" smtClean="0"/>
              <a:t>OR</a:t>
            </a:r>
            <a:r>
              <a:rPr lang="en-US" sz="2400" dirty="0" smtClean="0"/>
              <a:t> 2)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81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Listing or Enumeration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used when authors want to present a </a:t>
            </a:r>
            <a:r>
              <a:rPr lang="en-US" i="1" dirty="0" smtClean="0"/>
              <a:t>number </a:t>
            </a:r>
            <a:r>
              <a:rPr lang="en-US" dirty="0" smtClean="0"/>
              <a:t>of details or items in </a:t>
            </a:r>
            <a:r>
              <a:rPr lang="en-US" i="1" u="sng" dirty="0" smtClean="0"/>
              <a:t>any</a:t>
            </a:r>
            <a:r>
              <a:rPr lang="en-US" i="1" dirty="0" smtClean="0"/>
              <a:t> order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sometimes, authors use bullets, letters, or numbers to list their ideas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u="sng" dirty="0" smtClean="0"/>
              <a:t>Example</a:t>
            </a:r>
            <a:r>
              <a:rPr lang="en-US" dirty="0" smtClean="0"/>
              <a:t>: There are three major benefits of reading regularly.  First,… (</a:t>
            </a:r>
            <a:r>
              <a:rPr lang="en-US" b="1" dirty="0" smtClean="0"/>
              <a:t>note that the order in which the benefits are presented is not important)</a:t>
            </a:r>
            <a:endParaRPr lang="en-US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8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533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Listing or Enumeration – </a:t>
            </a:r>
            <a:r>
              <a:rPr lang="en-US" sz="2200" dirty="0" smtClean="0"/>
              <a:t>Concept Map 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537321"/>
              </p:ext>
            </p:extLst>
          </p:nvPr>
        </p:nvGraphicFramePr>
        <p:xfrm>
          <a:off x="609600" y="2057400"/>
          <a:ext cx="8077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42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Words and Phrases</a:t>
            </a:r>
            <a:br>
              <a:rPr lang="en-US" dirty="0" smtClean="0"/>
            </a:br>
            <a:r>
              <a:rPr lang="en-US" sz="2200" dirty="0" smtClean="0"/>
              <a:t>Listing or Enumeration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38862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several ways 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second guideline 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another 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one reason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three things</a:t>
            </a:r>
            <a:br>
              <a:rPr lang="en-US" i="1" dirty="0" smtClean="0"/>
            </a:br>
            <a:endParaRPr lang="en-US" i="1" dirty="0"/>
          </a:p>
          <a:p>
            <a:pPr marL="68580" indent="0">
              <a:buNone/>
            </a:pPr>
            <a:r>
              <a:rPr lang="en-US" b="1" dirty="0"/>
              <a:t>Write down some of these words on HOP pg. </a:t>
            </a:r>
            <a:r>
              <a:rPr lang="en-US" b="1" dirty="0" smtClean="0"/>
              <a:t>16</a:t>
            </a:r>
            <a:endParaRPr lang="en-US" b="1" dirty="0"/>
          </a:p>
          <a:p>
            <a:pPr marL="68580" indent="0">
              <a:buNone/>
            </a:pPr>
            <a:r>
              <a:rPr lang="en-US" b="1" dirty="0"/>
              <a:t>*</a:t>
            </a:r>
            <a:r>
              <a:rPr lang="en-US" b="1" i="1" dirty="0"/>
              <a:t>Hint - See also pg. 140</a:t>
            </a:r>
          </a:p>
        </p:txBody>
      </p:sp>
    </p:spTree>
    <p:extLst>
      <p:ext uri="{BB962C8B-B14F-4D97-AF65-F5344CB8AC3E}">
        <p14:creationId xmlns:p14="http://schemas.microsoft.com/office/powerpoint/2010/main" val="20574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138 – 139  </a:t>
            </a:r>
          </a:p>
          <a:p>
            <a:pPr lvl="1"/>
            <a:r>
              <a:rPr lang="en-US" sz="2400" b="1" dirty="0" smtClean="0"/>
              <a:t>Would you like to …</a:t>
            </a:r>
          </a:p>
          <a:p>
            <a:pPr lvl="1"/>
            <a:r>
              <a:rPr lang="en-US" sz="2400" dirty="0" smtClean="0"/>
              <a:t>Activity 4.6 (1 </a:t>
            </a:r>
            <a:r>
              <a:rPr lang="en-US" sz="2400" b="1" dirty="0" smtClean="0"/>
              <a:t>OR</a:t>
            </a:r>
            <a:r>
              <a:rPr lang="en-US" sz="2400" dirty="0" smtClean="0"/>
              <a:t> 2)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3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Recognizing Patterns of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reading comprehension by predicting information author will present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Improved writing skills by  using patterns in your own writing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Improved test-taking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Combined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 textbooks, authors often combine patterns to get their ideas across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HOWEVER, </a:t>
            </a:r>
            <a:r>
              <a:rPr lang="en-US" sz="2800" b="1" dirty="0" smtClean="0"/>
              <a:t>one</a:t>
            </a:r>
            <a:r>
              <a:rPr lang="en-US" sz="2800" dirty="0" smtClean="0"/>
              <a:t> pattern usually dominates </a:t>
            </a:r>
          </a:p>
          <a:p>
            <a:pPr marL="365760" lvl="1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524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Recognizing Combined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Questions to ask: 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What is the topic?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What kind of information does the author want me to learn most?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What does the main idea say about that information?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821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/>
          </a:bodyPr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144 – 145</a:t>
            </a:r>
          </a:p>
          <a:p>
            <a:pPr lvl="1"/>
            <a:r>
              <a:rPr lang="en-US" b="1" dirty="0" smtClean="0"/>
              <a:t>Many children who become… </a:t>
            </a:r>
            <a:r>
              <a:rPr lang="en-US" dirty="0" smtClean="0"/>
              <a:t>(#1-4)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731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pgs. 141 – 142  </a:t>
            </a:r>
            <a:endParaRPr lang="en-US" sz="2800" dirty="0" smtClean="0"/>
          </a:p>
          <a:p>
            <a:pPr lvl="1"/>
            <a:r>
              <a:rPr lang="en-US" sz="2800" dirty="0"/>
              <a:t>Memory Check 1: How much do you remember? </a:t>
            </a:r>
            <a:endParaRPr lang="en-US" sz="2800" dirty="0" smtClean="0"/>
          </a:p>
          <a:p>
            <a:pPr lvl="1"/>
            <a:r>
              <a:rPr lang="en-US" sz="2800" dirty="0"/>
              <a:t>Activity 4.7</a:t>
            </a:r>
          </a:p>
          <a:p>
            <a:r>
              <a:rPr lang="en-US" sz="2800" dirty="0" smtClean="0"/>
              <a:t>Pg. 145</a:t>
            </a:r>
          </a:p>
          <a:p>
            <a:pPr lvl="1"/>
            <a:r>
              <a:rPr lang="en-US" sz="2800" dirty="0"/>
              <a:t>Memory Check 2: How much do you remember? </a:t>
            </a:r>
          </a:p>
          <a:p>
            <a:r>
              <a:rPr lang="en-US" sz="2800" dirty="0" smtClean="0"/>
              <a:t>MRL </a:t>
            </a:r>
            <a:r>
              <a:rPr lang="en-US" sz="2800" dirty="0" smtClean="0"/>
              <a:t>– Pattern Organization – Cause and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4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869950"/>
          </a:xfrm>
        </p:spPr>
        <p:txBody>
          <a:bodyPr>
            <a:normAutofit/>
          </a:bodyPr>
          <a:lstStyle/>
          <a:p>
            <a:r>
              <a:rPr lang="en-US" dirty="0" smtClean="0"/>
              <a:t>Common Patterns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Definition and Example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Classification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Sequence of Events/Process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Comparison and Contrast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Cause and Effect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Listing or Enumeration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/>
          <a:lstStyle/>
          <a:p>
            <a:r>
              <a:rPr lang="en-US" dirty="0" smtClean="0"/>
              <a:t>Definition and Example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Term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Definition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Example(s)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u="sng" dirty="0" smtClean="0"/>
              <a:t>Example</a:t>
            </a:r>
            <a:r>
              <a:rPr lang="en-US" dirty="0" smtClean="0"/>
              <a:t>: </a:t>
            </a:r>
            <a:r>
              <a:rPr lang="en-US" b="1" dirty="0" smtClean="0"/>
              <a:t>Responsibility </a:t>
            </a:r>
            <a:r>
              <a:rPr lang="en-US" dirty="0" smtClean="0"/>
              <a:t>is the quality of being able to fulfill one’s obligations. For example, the ability to find a way to pay for rent and utilities is a renter’s responsibility.  </a:t>
            </a:r>
            <a:endParaRPr lang="en-US" b="1" dirty="0" smtClean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Words and Phrases</a:t>
            </a:r>
            <a:br>
              <a:rPr lang="en-US" dirty="0" smtClean="0"/>
            </a:br>
            <a:r>
              <a:rPr lang="en-US" sz="2200" dirty="0" smtClean="0"/>
              <a:t>Definition and Example(s)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3886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refers to</a:t>
            </a:r>
          </a:p>
          <a:p>
            <a:r>
              <a:rPr lang="en-US" i="1" dirty="0" smtClean="0"/>
              <a:t>is</a:t>
            </a:r>
          </a:p>
          <a:p>
            <a:r>
              <a:rPr lang="en-US" i="1" dirty="0" smtClean="0"/>
              <a:t>for example </a:t>
            </a:r>
          </a:p>
          <a:p>
            <a:r>
              <a:rPr lang="en-US" i="1" dirty="0" smtClean="0"/>
              <a:t>also called</a:t>
            </a:r>
          </a:p>
          <a:p>
            <a:r>
              <a:rPr lang="en-US" i="1" dirty="0" smtClean="0"/>
              <a:t>means</a:t>
            </a:r>
          </a:p>
          <a:p>
            <a:r>
              <a:rPr lang="en-US" i="1" dirty="0" smtClean="0"/>
              <a:t>can be defined as </a:t>
            </a:r>
          </a:p>
          <a:p>
            <a:endParaRPr lang="en-US" i="1" dirty="0"/>
          </a:p>
          <a:p>
            <a:pPr marL="68580" indent="0">
              <a:buNone/>
            </a:pPr>
            <a:r>
              <a:rPr lang="en-US" b="1" dirty="0" smtClean="0"/>
              <a:t>Write down some of these words on HOP pg. 15</a:t>
            </a:r>
          </a:p>
          <a:p>
            <a:pPr marL="68580" indent="0">
              <a:buNone/>
            </a:pPr>
            <a:r>
              <a:rPr lang="en-US" b="1" dirty="0" smtClean="0"/>
              <a:t>*</a:t>
            </a:r>
            <a:r>
              <a:rPr lang="en-US" b="1" i="1" dirty="0" smtClean="0"/>
              <a:t>Hint - See </a:t>
            </a:r>
            <a:r>
              <a:rPr lang="en-US" b="1" i="1" dirty="0"/>
              <a:t>also pg. </a:t>
            </a:r>
            <a:r>
              <a:rPr lang="en-US" b="1" i="1" dirty="0" smtClean="0"/>
              <a:t>140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Let’s Apply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pgs. 122 – 123</a:t>
            </a:r>
          </a:p>
          <a:p>
            <a:pPr lvl="1"/>
            <a:r>
              <a:rPr lang="en-US" sz="2400" b="1" dirty="0" smtClean="0"/>
              <a:t>Applied Psychology</a:t>
            </a:r>
          </a:p>
          <a:p>
            <a:pPr lvl="1"/>
            <a:r>
              <a:rPr lang="en-US" sz="2400" dirty="0" smtClean="0"/>
              <a:t>Activity 4.1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56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6120384" cy="3825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used when grouping/dividing concepts into major types, categories, classes, or parts based on common characteristics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u="sng" dirty="0" smtClean="0"/>
              <a:t>Example</a:t>
            </a:r>
            <a:r>
              <a:rPr lang="en-US" dirty="0" smtClean="0"/>
              <a:t>: There are three </a:t>
            </a:r>
            <a:r>
              <a:rPr lang="en-US" b="1" dirty="0" smtClean="0"/>
              <a:t>types</a:t>
            </a:r>
            <a:r>
              <a:rPr lang="en-US" dirty="0" smtClean="0"/>
              <a:t> of popular music, rock, pop, and hip-hop. Rock…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543800" y="5181600"/>
            <a:ext cx="1045028" cy="1143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1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1209</Words>
  <Application>Microsoft Office PowerPoint</Application>
  <PresentationFormat>On-screen Show (4:3)</PresentationFormat>
  <Paragraphs>256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Austin</vt:lpstr>
      <vt:lpstr>Patterns of organization  </vt:lpstr>
      <vt:lpstr>Blue Book Entry </vt:lpstr>
      <vt:lpstr>Patterns of Organization </vt:lpstr>
      <vt:lpstr>Benefits of Recognizing Patterns of Organization </vt:lpstr>
      <vt:lpstr>Common Patterns </vt:lpstr>
      <vt:lpstr>Definition and Example </vt:lpstr>
      <vt:lpstr>Signal Words and Phrases Definition and Example(s)</vt:lpstr>
      <vt:lpstr>Let’s Apply </vt:lpstr>
      <vt:lpstr>Classification </vt:lpstr>
      <vt:lpstr>Classification – Concept Map</vt:lpstr>
      <vt:lpstr>Signal Words and Phrases Classification</vt:lpstr>
      <vt:lpstr>Let’s Apply </vt:lpstr>
      <vt:lpstr>Sequence of Events/Process</vt:lpstr>
      <vt:lpstr>Signal Words and Phrases Sequence of Events/Process</vt:lpstr>
      <vt:lpstr>Sequence of Events/Process– Concept Map</vt:lpstr>
      <vt:lpstr>Let’s Apply </vt:lpstr>
      <vt:lpstr>Blue Book Entry 2/16/12</vt:lpstr>
      <vt:lpstr>Comparison and Contrast</vt:lpstr>
      <vt:lpstr>Comparison and Contrast</vt:lpstr>
      <vt:lpstr>Comparison</vt:lpstr>
      <vt:lpstr>Signal Words and Phrases Comparison</vt:lpstr>
      <vt:lpstr>Let’s Apply </vt:lpstr>
      <vt:lpstr>Contrast</vt:lpstr>
      <vt:lpstr>Signal Words and Phrases Contrast</vt:lpstr>
      <vt:lpstr>Let’s Apply </vt:lpstr>
      <vt:lpstr>Comparison and Contrast</vt:lpstr>
      <vt:lpstr>Comparison and Contrast Concept Map</vt:lpstr>
      <vt:lpstr>Comparison and Contrast Concept Map</vt:lpstr>
      <vt:lpstr>Let’s Apply </vt:lpstr>
      <vt:lpstr>Cause and Effect</vt:lpstr>
      <vt:lpstr>Cause and Effect</vt:lpstr>
      <vt:lpstr>Signal Words and Phrases Sequence of Events/Process</vt:lpstr>
      <vt:lpstr>Many Causes - One Effect Concept Map</vt:lpstr>
      <vt:lpstr>One Cause – Many Effects Concept Map</vt:lpstr>
      <vt:lpstr>Let’s Apply </vt:lpstr>
      <vt:lpstr>Listing or Enumeration</vt:lpstr>
      <vt:lpstr>Listing or Enumeration – Concept Map  </vt:lpstr>
      <vt:lpstr>Signal Words and Phrases Listing or Enumeration</vt:lpstr>
      <vt:lpstr>Let’s Apply </vt:lpstr>
      <vt:lpstr>Combined Patterns</vt:lpstr>
      <vt:lpstr>Recognizing Combined Patterns</vt:lpstr>
      <vt:lpstr>Let’s Apply 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2012-01-04T09:09:19Z</dcterms:created>
  <dcterms:modified xsi:type="dcterms:W3CDTF">2012-02-16T23:36:12Z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